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1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 id="2147483689" r:id="rId2"/>
    <p:sldMasterId id="2147483692" r:id="rId3"/>
  </p:sldMasterIdLst>
  <p:notesMasterIdLst>
    <p:notesMasterId r:id="rId46"/>
  </p:notesMasterIdLst>
  <p:sldIdLst>
    <p:sldId id="672" r:id="rId4"/>
    <p:sldId id="696" r:id="rId5"/>
    <p:sldId id="699" r:id="rId6"/>
    <p:sldId id="559" r:id="rId7"/>
    <p:sldId id="717" r:id="rId8"/>
    <p:sldId id="713" r:id="rId9"/>
    <p:sldId id="718" r:id="rId10"/>
    <p:sldId id="676" r:id="rId11"/>
    <p:sldId id="548" r:id="rId12"/>
    <p:sldId id="560" r:id="rId13"/>
    <p:sldId id="714" r:id="rId14"/>
    <p:sldId id="715" r:id="rId15"/>
    <p:sldId id="651" r:id="rId16"/>
    <p:sldId id="710" r:id="rId17"/>
    <p:sldId id="716" r:id="rId18"/>
    <p:sldId id="700" r:id="rId19"/>
    <p:sldId id="709" r:id="rId20"/>
    <p:sldId id="719" r:id="rId21"/>
    <p:sldId id="720" r:id="rId22"/>
    <p:sldId id="721" r:id="rId23"/>
    <p:sldId id="722" r:id="rId24"/>
    <p:sldId id="723" r:id="rId25"/>
    <p:sldId id="724" r:id="rId26"/>
    <p:sldId id="725" r:id="rId27"/>
    <p:sldId id="726" r:id="rId28"/>
    <p:sldId id="727" r:id="rId29"/>
    <p:sldId id="653" r:id="rId30"/>
    <p:sldId id="728" r:id="rId31"/>
    <p:sldId id="729" r:id="rId32"/>
    <p:sldId id="730" r:id="rId33"/>
    <p:sldId id="731" r:id="rId34"/>
    <p:sldId id="732" r:id="rId35"/>
    <p:sldId id="733" r:id="rId36"/>
    <p:sldId id="734" r:id="rId37"/>
    <p:sldId id="735" r:id="rId38"/>
    <p:sldId id="736" r:id="rId39"/>
    <p:sldId id="654" r:id="rId40"/>
    <p:sldId id="737" r:id="rId41"/>
    <p:sldId id="738" r:id="rId42"/>
    <p:sldId id="739" r:id="rId43"/>
    <p:sldId id="740" r:id="rId44"/>
    <p:sldId id="698" r:id="rId45"/>
  </p:sldIdLst>
  <p:sldSz cx="12192000" cy="6858000"/>
  <p:notesSz cx="6858000" cy="9144000"/>
  <p:custDataLst>
    <p:tags r:id="rId47"/>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F43CF2C3-3950-4E40-A02F-66DCCF188A6B}">
          <p14:sldIdLst>
            <p14:sldId id="672"/>
            <p14:sldId id="696"/>
            <p14:sldId id="699"/>
            <p14:sldId id="559"/>
            <p14:sldId id="717"/>
            <p14:sldId id="713"/>
            <p14:sldId id="718"/>
            <p14:sldId id="676"/>
            <p14:sldId id="548"/>
            <p14:sldId id="560"/>
            <p14:sldId id="714"/>
            <p14:sldId id="715"/>
            <p14:sldId id="651"/>
            <p14:sldId id="710"/>
            <p14:sldId id="716"/>
            <p14:sldId id="700"/>
            <p14:sldId id="709"/>
            <p14:sldId id="719"/>
            <p14:sldId id="720"/>
            <p14:sldId id="721"/>
            <p14:sldId id="722"/>
            <p14:sldId id="723"/>
            <p14:sldId id="724"/>
            <p14:sldId id="725"/>
            <p14:sldId id="726"/>
            <p14:sldId id="727"/>
            <p14:sldId id="653"/>
            <p14:sldId id="728"/>
            <p14:sldId id="729"/>
            <p14:sldId id="730"/>
            <p14:sldId id="731"/>
            <p14:sldId id="732"/>
            <p14:sldId id="733"/>
            <p14:sldId id="734"/>
            <p14:sldId id="735"/>
            <p14:sldId id="736"/>
            <p14:sldId id="654"/>
            <p14:sldId id="737"/>
            <p14:sldId id="738"/>
            <p14:sldId id="739"/>
            <p14:sldId id="740"/>
            <p14:sldId id="69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66666"/>
    <a:srgbClr val="FDFCFB"/>
    <a:srgbClr val="FFCC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121" autoAdjust="0"/>
    <p:restoredTop sz="79874" autoAdjust="0"/>
  </p:normalViewPr>
  <p:slideViewPr>
    <p:cSldViewPr snapToGrid="0">
      <p:cViewPr varScale="1">
        <p:scale>
          <a:sx n="78" d="100"/>
          <a:sy n="78" d="100"/>
        </p:scale>
        <p:origin x="69" y="57"/>
      </p:cViewPr>
      <p:guideLst/>
    </p:cSldViewPr>
  </p:slideViewPr>
  <p:notesTextViewPr>
    <p:cViewPr>
      <p:scale>
        <a:sx n="1" d="1"/>
        <a:sy n="1" d="1"/>
      </p:scale>
      <p:origin x="0" y="0"/>
    </p:cViewPr>
  </p:notesTextViewPr>
  <p:sorterViewPr>
    <p:cViewPr>
      <p:scale>
        <a:sx n="125" d="100"/>
        <a:sy n="125" d="100"/>
      </p:scale>
      <p:origin x="0" y="-3985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tags" Target="tags/tag1.xml"/><Relationship Id="rId50" Type="http://schemas.openxmlformats.org/officeDocument/2006/relationships/theme" Target="theme/theme1.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viewProps" Target="viewProp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presProps" Target="presProps.xml"/><Relationship Id="rId8" Type="http://schemas.openxmlformats.org/officeDocument/2006/relationships/slide" Target="slides/slide5.xml"/><Relationship Id="rId51"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notesMaster" Target="notesMasters/notesMaster1.xml"/><Relationship Id="rId20" Type="http://schemas.openxmlformats.org/officeDocument/2006/relationships/slide" Target="slides/slide17.xml"/><Relationship Id="rId41" Type="http://schemas.openxmlformats.org/officeDocument/2006/relationships/slide" Target="slides/slide38.xml"/><Relationship Id="rId1" Type="http://schemas.openxmlformats.org/officeDocument/2006/relationships/slideMaster" Target="slideMasters/slideMaster1.xml"/><Relationship Id="rId6"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1F51752-2BA6-4267-BD9C-0255A6E7A7A8}" type="datetimeFigureOut">
              <a:rPr lang="zh-CN" altLang="en-US" smtClean="0"/>
              <a:t>2021/4/17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AD02A4A-2F78-42A2-8BB5-4E355942CA26}" type="slidenum">
              <a:rPr lang="zh-CN" altLang="en-US" smtClean="0"/>
              <a:t>‹#›</a:t>
            </a:fld>
            <a:endParaRPr lang="zh-CN" altLang="en-US"/>
          </a:p>
        </p:txBody>
      </p:sp>
    </p:spTree>
    <p:extLst>
      <p:ext uri="{BB962C8B-B14F-4D97-AF65-F5344CB8AC3E}">
        <p14:creationId xmlns:p14="http://schemas.microsoft.com/office/powerpoint/2010/main" val="42151585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AD02A4A-2F78-42A2-8BB5-4E355942CA26}" type="slidenum">
              <a:rPr lang="zh-CN" altLang="en-US" smtClean="0"/>
              <a:t>1</a:t>
            </a:fld>
            <a:endParaRPr lang="zh-CN" altLang="en-US"/>
          </a:p>
        </p:txBody>
      </p:sp>
    </p:spTree>
    <p:extLst>
      <p:ext uri="{BB962C8B-B14F-4D97-AF65-F5344CB8AC3E}">
        <p14:creationId xmlns:p14="http://schemas.microsoft.com/office/powerpoint/2010/main" val="33005312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AD02A4A-2F78-42A2-8BB5-4E355942CA26}" type="slidenum">
              <a:rPr lang="zh-CN" altLang="en-US" smtClean="0"/>
              <a:t>11</a:t>
            </a:fld>
            <a:endParaRPr lang="zh-CN" altLang="en-US"/>
          </a:p>
        </p:txBody>
      </p:sp>
    </p:spTree>
    <p:extLst>
      <p:ext uri="{BB962C8B-B14F-4D97-AF65-F5344CB8AC3E}">
        <p14:creationId xmlns:p14="http://schemas.microsoft.com/office/powerpoint/2010/main" val="10509042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AD02A4A-2F78-42A2-8BB5-4E355942CA26}" type="slidenum">
              <a:rPr lang="zh-CN" altLang="en-US" smtClean="0"/>
              <a:t>12</a:t>
            </a:fld>
            <a:endParaRPr lang="zh-CN" altLang="en-US"/>
          </a:p>
        </p:txBody>
      </p:sp>
    </p:spTree>
    <p:extLst>
      <p:ext uri="{BB962C8B-B14F-4D97-AF65-F5344CB8AC3E}">
        <p14:creationId xmlns:p14="http://schemas.microsoft.com/office/powerpoint/2010/main" val="9252290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AD02A4A-2F78-42A2-8BB5-4E355942CA26}"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6248901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AD02A4A-2F78-42A2-8BB5-4E355942CA26}" type="slidenum">
              <a:rPr lang="zh-CN" altLang="en-US" smtClean="0"/>
              <a:t>14</a:t>
            </a:fld>
            <a:endParaRPr lang="zh-CN" altLang="en-US"/>
          </a:p>
        </p:txBody>
      </p:sp>
    </p:spTree>
    <p:extLst>
      <p:ext uri="{BB962C8B-B14F-4D97-AF65-F5344CB8AC3E}">
        <p14:creationId xmlns:p14="http://schemas.microsoft.com/office/powerpoint/2010/main" val="9475021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AD02A4A-2F78-42A2-8BB5-4E355942CA26}" type="slidenum">
              <a:rPr lang="zh-CN" altLang="en-US" smtClean="0"/>
              <a:t>15</a:t>
            </a:fld>
            <a:endParaRPr lang="zh-CN" altLang="en-US"/>
          </a:p>
        </p:txBody>
      </p:sp>
    </p:spTree>
    <p:extLst>
      <p:ext uri="{BB962C8B-B14F-4D97-AF65-F5344CB8AC3E}">
        <p14:creationId xmlns:p14="http://schemas.microsoft.com/office/powerpoint/2010/main" val="38684170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AD02A4A-2F78-42A2-8BB5-4E355942CA26}"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0711274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AD02A4A-2F78-42A2-8BB5-4E355942CA26}"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4353106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AD02A4A-2F78-42A2-8BB5-4E355942CA26}"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42533440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AD02A4A-2F78-42A2-8BB5-4E355942CA26}"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8027481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AD02A4A-2F78-42A2-8BB5-4E355942CA26}"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8930632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AD02A4A-2F78-42A2-8BB5-4E355942CA26}"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8485110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AD02A4A-2F78-42A2-8BB5-4E355942CA26}"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1222254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AD02A4A-2F78-42A2-8BB5-4E355942CA26}"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2492708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AD02A4A-2F78-42A2-8BB5-4E355942CA26}"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60577521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AD02A4A-2F78-42A2-8BB5-4E355942CA26}"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1579392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AD02A4A-2F78-42A2-8BB5-4E355942CA26}"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00690760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AD02A4A-2F78-42A2-8BB5-4E355942CA26}"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47417396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AD02A4A-2F78-42A2-8BB5-4E355942CA26}"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92757999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AD02A4A-2F78-42A2-8BB5-4E355942CA26}"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417956772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AD02A4A-2F78-42A2-8BB5-4E355942CA26}"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013715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AD02A4A-2F78-42A2-8BB5-4E355942CA26}"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8660804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AD02A4A-2F78-42A2-8BB5-4E355942CA26}" type="slidenum">
              <a:rPr lang="zh-CN" altLang="en-US" smtClean="0"/>
              <a:t>3</a:t>
            </a:fld>
            <a:endParaRPr lang="zh-CN" altLang="en-US"/>
          </a:p>
        </p:txBody>
      </p:sp>
    </p:spTree>
    <p:extLst>
      <p:ext uri="{BB962C8B-B14F-4D97-AF65-F5344CB8AC3E}">
        <p14:creationId xmlns:p14="http://schemas.microsoft.com/office/powerpoint/2010/main" val="379532676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AD02A4A-2F78-42A2-8BB5-4E355942CA26}"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63551793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AD02A4A-2F78-42A2-8BB5-4E355942CA26}"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9278196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AD02A4A-2F78-42A2-8BB5-4E355942CA26}"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39932516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AD02A4A-2F78-42A2-8BB5-4E355942CA26}"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424925423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AD02A4A-2F78-42A2-8BB5-4E355942CA26}"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57199260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AD02A4A-2F78-42A2-8BB5-4E355942CA26}"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87766883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AD02A4A-2F78-42A2-8BB5-4E355942CA26}"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66610108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AD02A4A-2F78-42A2-8BB5-4E355942CA26}"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81260454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AD02A4A-2F78-42A2-8BB5-4E355942CA26}"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408579695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AD02A4A-2F78-42A2-8BB5-4E355942CA26}"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6742542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AD02A4A-2F78-42A2-8BB5-4E355942CA26}" type="slidenum">
              <a:rPr lang="zh-CN" altLang="en-US" smtClean="0"/>
              <a:t>4</a:t>
            </a:fld>
            <a:endParaRPr lang="zh-CN" altLang="en-US"/>
          </a:p>
        </p:txBody>
      </p:sp>
    </p:spTree>
    <p:extLst>
      <p:ext uri="{BB962C8B-B14F-4D97-AF65-F5344CB8AC3E}">
        <p14:creationId xmlns:p14="http://schemas.microsoft.com/office/powerpoint/2010/main" val="28043543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AD02A4A-2F78-42A2-8BB5-4E355942CA26}" type="slidenum">
              <a:rPr lang="zh-CN" altLang="en-US" smtClean="0"/>
              <a:t>5</a:t>
            </a:fld>
            <a:endParaRPr lang="zh-CN" altLang="en-US"/>
          </a:p>
        </p:txBody>
      </p:sp>
    </p:spTree>
    <p:extLst>
      <p:ext uri="{BB962C8B-B14F-4D97-AF65-F5344CB8AC3E}">
        <p14:creationId xmlns:p14="http://schemas.microsoft.com/office/powerpoint/2010/main" val="17597495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AD02A4A-2F78-42A2-8BB5-4E355942CA26}" type="slidenum">
              <a:rPr lang="zh-CN" altLang="en-US" smtClean="0"/>
              <a:t>6</a:t>
            </a:fld>
            <a:endParaRPr lang="zh-CN" altLang="en-US"/>
          </a:p>
        </p:txBody>
      </p:sp>
    </p:spTree>
    <p:extLst>
      <p:ext uri="{BB962C8B-B14F-4D97-AF65-F5344CB8AC3E}">
        <p14:creationId xmlns:p14="http://schemas.microsoft.com/office/powerpoint/2010/main" val="42581389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AD02A4A-2F78-42A2-8BB5-4E355942CA26}" type="slidenum">
              <a:rPr lang="zh-CN" altLang="en-US" smtClean="0"/>
              <a:t>7</a:t>
            </a:fld>
            <a:endParaRPr lang="zh-CN" altLang="en-US"/>
          </a:p>
        </p:txBody>
      </p:sp>
    </p:spTree>
    <p:extLst>
      <p:ext uri="{BB962C8B-B14F-4D97-AF65-F5344CB8AC3E}">
        <p14:creationId xmlns:p14="http://schemas.microsoft.com/office/powerpoint/2010/main" val="29625464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AD02A4A-2F78-42A2-8BB5-4E355942CA26}" type="slidenum">
              <a:rPr lang="zh-CN" altLang="en-US" smtClean="0"/>
              <a:t>9</a:t>
            </a:fld>
            <a:endParaRPr lang="zh-CN" altLang="en-US"/>
          </a:p>
        </p:txBody>
      </p:sp>
    </p:spTree>
    <p:extLst>
      <p:ext uri="{BB962C8B-B14F-4D97-AF65-F5344CB8AC3E}">
        <p14:creationId xmlns:p14="http://schemas.microsoft.com/office/powerpoint/2010/main" val="32127939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AD02A4A-2F78-42A2-8BB5-4E355942CA26}" type="slidenum">
              <a:rPr lang="zh-CN" altLang="en-US" smtClean="0"/>
              <a:t>10</a:t>
            </a:fld>
            <a:endParaRPr lang="zh-CN" altLang="en-US"/>
          </a:p>
        </p:txBody>
      </p:sp>
    </p:spTree>
    <p:extLst>
      <p:ext uri="{BB962C8B-B14F-4D97-AF65-F5344CB8AC3E}">
        <p14:creationId xmlns:p14="http://schemas.microsoft.com/office/powerpoint/2010/main" val="406601813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 Id="rId4" Type="http://schemas.openxmlformats.org/officeDocument/2006/relationships/image" Target="../media/image8.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11" name="图片 10" descr="图片包含 树, 户外, 建筑物, 道路&#10;&#10;自动生成的说明">
            <a:extLst>
              <a:ext uri="{FF2B5EF4-FFF2-40B4-BE49-F238E27FC236}">
                <a16:creationId xmlns:a16="http://schemas.microsoft.com/office/drawing/2014/main" id="{D5F2FF8C-FBEA-41BC-ADC8-FDE3EE4E020C}"/>
              </a:ext>
            </a:extLst>
          </p:cNvPr>
          <p:cNvPicPr>
            <a:picLocks noChangeAspect="1"/>
          </p:cNvPicPr>
          <p:nvPr userDrawn="1"/>
        </p:nvPicPr>
        <p:blipFill rotWithShape="1">
          <a:blip r:embed="rId2">
            <a:alphaModFix amt="15000"/>
            <a:extLst>
              <a:ext uri="{28A0092B-C50C-407E-A947-70E740481C1C}">
                <a14:useLocalDpi xmlns:a14="http://schemas.microsoft.com/office/drawing/2010/main" val="0"/>
              </a:ext>
            </a:extLst>
          </a:blip>
          <a:srcRect t="7878" r="35125" b="7878"/>
          <a:stretch/>
        </p:blipFill>
        <p:spPr>
          <a:xfrm>
            <a:off x="4282440" y="0"/>
            <a:ext cx="7909560" cy="6858000"/>
          </a:xfrm>
          <a:prstGeom prst="rect">
            <a:avLst/>
          </a:prstGeom>
        </p:spPr>
      </p:pic>
      <p:sp>
        <p:nvSpPr>
          <p:cNvPr id="12" name="矩形 11">
            <a:extLst>
              <a:ext uri="{FF2B5EF4-FFF2-40B4-BE49-F238E27FC236}">
                <a16:creationId xmlns:a16="http://schemas.microsoft.com/office/drawing/2014/main" id="{6CCD45BE-7C88-44E2-9130-06D78B8EC1F7}"/>
              </a:ext>
            </a:extLst>
          </p:cNvPr>
          <p:cNvSpPr/>
          <p:nvPr userDrawn="1"/>
        </p:nvSpPr>
        <p:spPr>
          <a:xfrm>
            <a:off x="0" y="0"/>
            <a:ext cx="12192000" cy="6858000"/>
          </a:xfrm>
          <a:prstGeom prst="rect">
            <a:avLst/>
          </a:prstGeom>
          <a:gradFill flip="none" rotWithShape="1">
            <a:gsLst>
              <a:gs pos="32000">
                <a:schemeClr val="bg1"/>
              </a:gs>
              <a:gs pos="100000">
                <a:schemeClr val="bg1">
                  <a:alpha val="0"/>
                </a:schemeClr>
              </a:gs>
            </a:gsLst>
            <a:lin ang="0" scaled="1"/>
            <a:tileRect/>
          </a:gra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14" name="组合 13">
            <a:extLst>
              <a:ext uri="{FF2B5EF4-FFF2-40B4-BE49-F238E27FC236}">
                <a16:creationId xmlns:a16="http://schemas.microsoft.com/office/drawing/2014/main" id="{11D05365-1BF4-4713-A76C-4EC23572C3D6}"/>
              </a:ext>
            </a:extLst>
          </p:cNvPr>
          <p:cNvGrpSpPr/>
          <p:nvPr userDrawn="1"/>
        </p:nvGrpSpPr>
        <p:grpSpPr>
          <a:xfrm>
            <a:off x="10402823" y="853956"/>
            <a:ext cx="1875342" cy="6834393"/>
            <a:chOff x="10402823" y="853956"/>
            <a:chExt cx="1875342" cy="6834393"/>
          </a:xfrm>
        </p:grpSpPr>
        <p:sp>
          <p:nvSpPr>
            <p:cNvPr id="15" name="任意多边形: 形状 14">
              <a:extLst>
                <a:ext uri="{FF2B5EF4-FFF2-40B4-BE49-F238E27FC236}">
                  <a16:creationId xmlns:a16="http://schemas.microsoft.com/office/drawing/2014/main" id="{6842D6C9-68A1-442A-A76A-99D0802FFA31}"/>
                </a:ext>
              </a:extLst>
            </p:cNvPr>
            <p:cNvSpPr/>
            <p:nvPr userDrawn="1"/>
          </p:nvSpPr>
          <p:spPr>
            <a:xfrm rot="17975649">
              <a:off x="7764318" y="3492461"/>
              <a:ext cx="6834393" cy="1557383"/>
            </a:xfrm>
            <a:custGeom>
              <a:avLst/>
              <a:gdLst>
                <a:gd name="connsiteX0" fmla="*/ 4887162 w 6834393"/>
                <a:gd name="connsiteY0" fmla="*/ 1105918 h 1557383"/>
                <a:gd name="connsiteX1" fmla="*/ 4092251 w 6834393"/>
                <a:gd name="connsiteY1" fmla="*/ 1557383 h 1557383"/>
                <a:gd name="connsiteX2" fmla="*/ 884506 w 6834393"/>
                <a:gd name="connsiteY2" fmla="*/ 1557383 h 1557383"/>
                <a:gd name="connsiteX3" fmla="*/ 628100 w 6834393"/>
                <a:gd name="connsiteY3" fmla="*/ 1105918 h 1557383"/>
                <a:gd name="connsiteX4" fmla="*/ 6834393 w 6834393"/>
                <a:gd name="connsiteY4" fmla="*/ 0 h 1557383"/>
                <a:gd name="connsiteX5" fmla="*/ 6039483 w 6834393"/>
                <a:gd name="connsiteY5" fmla="*/ 451465 h 1557383"/>
                <a:gd name="connsiteX6" fmla="*/ 256407 w 6834393"/>
                <a:gd name="connsiteY6" fmla="*/ 451465 h 1557383"/>
                <a:gd name="connsiteX7" fmla="*/ 0 w 6834393"/>
                <a:gd name="connsiteY7" fmla="*/ 0 h 1557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34393" h="1557383">
                  <a:moveTo>
                    <a:pt x="4887162" y="1105918"/>
                  </a:moveTo>
                  <a:lnTo>
                    <a:pt x="4092251" y="1557383"/>
                  </a:lnTo>
                  <a:lnTo>
                    <a:pt x="884506" y="1557383"/>
                  </a:lnTo>
                  <a:lnTo>
                    <a:pt x="628100" y="1105918"/>
                  </a:lnTo>
                  <a:close/>
                  <a:moveTo>
                    <a:pt x="6834393" y="0"/>
                  </a:moveTo>
                  <a:lnTo>
                    <a:pt x="6039483" y="451465"/>
                  </a:lnTo>
                  <a:lnTo>
                    <a:pt x="256407" y="451465"/>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sp>
          <p:nvSpPr>
            <p:cNvPr id="16" name="任意多边形: 形状 15">
              <a:extLst>
                <a:ext uri="{FF2B5EF4-FFF2-40B4-BE49-F238E27FC236}">
                  <a16:creationId xmlns:a16="http://schemas.microsoft.com/office/drawing/2014/main" id="{E8EA7B55-B4F3-45CE-9637-C50F15FC2A40}"/>
                </a:ext>
              </a:extLst>
            </p:cNvPr>
            <p:cNvSpPr/>
            <p:nvPr userDrawn="1"/>
          </p:nvSpPr>
          <p:spPr>
            <a:xfrm rot="17975649">
              <a:off x="8726108" y="4052302"/>
              <a:ext cx="5546729" cy="1557384"/>
            </a:xfrm>
            <a:custGeom>
              <a:avLst/>
              <a:gdLst>
                <a:gd name="connsiteX0" fmla="*/ 3599499 w 5546729"/>
                <a:gd name="connsiteY0" fmla="*/ 1105919 h 1557384"/>
                <a:gd name="connsiteX1" fmla="*/ 2804588 w 5546729"/>
                <a:gd name="connsiteY1" fmla="*/ 1557384 h 1557384"/>
                <a:gd name="connsiteX2" fmla="*/ 884507 w 5546729"/>
                <a:gd name="connsiteY2" fmla="*/ 1557383 h 1557384"/>
                <a:gd name="connsiteX3" fmla="*/ 628100 w 5546729"/>
                <a:gd name="connsiteY3" fmla="*/ 1105919 h 1557384"/>
                <a:gd name="connsiteX4" fmla="*/ 5546729 w 5546729"/>
                <a:gd name="connsiteY4" fmla="*/ 1 h 1557384"/>
                <a:gd name="connsiteX5" fmla="*/ 4751818 w 5546729"/>
                <a:gd name="connsiteY5" fmla="*/ 451466 h 1557384"/>
                <a:gd name="connsiteX6" fmla="*/ 256407 w 5546729"/>
                <a:gd name="connsiteY6" fmla="*/ 451465 h 1557384"/>
                <a:gd name="connsiteX7" fmla="*/ 0 w 5546729"/>
                <a:gd name="connsiteY7" fmla="*/ 0 h 1557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46729" h="1557384">
                  <a:moveTo>
                    <a:pt x="3599499" y="1105919"/>
                  </a:moveTo>
                  <a:lnTo>
                    <a:pt x="2804588" y="1557384"/>
                  </a:lnTo>
                  <a:lnTo>
                    <a:pt x="884507" y="1557383"/>
                  </a:lnTo>
                  <a:lnTo>
                    <a:pt x="628100" y="1105919"/>
                  </a:lnTo>
                  <a:close/>
                  <a:moveTo>
                    <a:pt x="5546729" y="1"/>
                  </a:moveTo>
                  <a:lnTo>
                    <a:pt x="4751818" y="451466"/>
                  </a:lnTo>
                  <a:lnTo>
                    <a:pt x="256407" y="451465"/>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grpSp>
      <p:pic>
        <p:nvPicPr>
          <p:cNvPr id="17" name="图片 16" descr="图片包含 树, 户外, 建筑物, 道路&#10;&#10;自动生成的说明">
            <a:extLst>
              <a:ext uri="{FF2B5EF4-FFF2-40B4-BE49-F238E27FC236}">
                <a16:creationId xmlns:a16="http://schemas.microsoft.com/office/drawing/2014/main" id="{2025EF58-6E70-4740-B931-8916FAB1B16E}"/>
              </a:ext>
            </a:extLst>
          </p:cNvPr>
          <p:cNvPicPr>
            <a:picLocks noChangeAspect="1"/>
          </p:cNvPicPr>
          <p:nvPr userDrawn="1"/>
        </p:nvPicPr>
        <p:blipFill rotWithShape="1">
          <a:blip r:embed="rId2">
            <a:alphaModFix/>
            <a:extLst>
              <a:ext uri="{28A0092B-C50C-407E-A947-70E740481C1C}">
                <a14:useLocalDpi xmlns:a14="http://schemas.microsoft.com/office/drawing/2010/main" val="0"/>
              </a:ext>
            </a:extLst>
          </a:blip>
          <a:srcRect l="7353" t="7878" r="35125" b="7878"/>
          <a:stretch/>
        </p:blipFill>
        <p:spPr>
          <a:xfrm>
            <a:off x="5178924" y="0"/>
            <a:ext cx="7013076" cy="6858000"/>
          </a:xfrm>
          <a:custGeom>
            <a:avLst/>
            <a:gdLst>
              <a:gd name="connsiteX0" fmla="*/ 3877363 w 7013076"/>
              <a:gd name="connsiteY0" fmla="*/ 0 h 6858000"/>
              <a:gd name="connsiteX1" fmla="*/ 7013076 w 7013076"/>
              <a:gd name="connsiteY1" fmla="*/ 0 h 6858000"/>
              <a:gd name="connsiteX2" fmla="*/ 7013076 w 7013076"/>
              <a:gd name="connsiteY2" fmla="*/ 692654 h 6858000"/>
              <a:gd name="connsiteX3" fmla="*/ 3527325 w 7013076"/>
              <a:gd name="connsiteY3" fmla="*/ 6858000 h 6858000"/>
              <a:gd name="connsiteX4" fmla="*/ 0 w 7013076"/>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13076" h="6858000">
                <a:moveTo>
                  <a:pt x="3877363" y="0"/>
                </a:moveTo>
                <a:lnTo>
                  <a:pt x="7013076" y="0"/>
                </a:lnTo>
                <a:lnTo>
                  <a:pt x="7013076" y="692654"/>
                </a:lnTo>
                <a:lnTo>
                  <a:pt x="3527325" y="6858000"/>
                </a:lnTo>
                <a:lnTo>
                  <a:pt x="0" y="6858000"/>
                </a:lnTo>
                <a:close/>
              </a:path>
            </a:pathLst>
          </a:custGeom>
        </p:spPr>
      </p:pic>
      <p:cxnSp>
        <p:nvCxnSpPr>
          <p:cNvPr id="22" name="直接连接符 21">
            <a:extLst>
              <a:ext uri="{FF2B5EF4-FFF2-40B4-BE49-F238E27FC236}">
                <a16:creationId xmlns:a16="http://schemas.microsoft.com/office/drawing/2014/main" id="{D74A19CC-EEC7-4F0B-8C9B-6FF38FE57D83}"/>
              </a:ext>
            </a:extLst>
          </p:cNvPr>
          <p:cNvCxnSpPr>
            <a:cxnSpLocks/>
          </p:cNvCxnSpPr>
          <p:nvPr userDrawn="1"/>
        </p:nvCxnSpPr>
        <p:spPr>
          <a:xfrm>
            <a:off x="667503" y="4839800"/>
            <a:ext cx="4932680" cy="0"/>
          </a:xfrm>
          <a:prstGeom prst="line">
            <a:avLst/>
          </a:prstGeom>
          <a:ln w="12700" cap="rnd">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23" name="图片 22">
            <a:extLst>
              <a:ext uri="{FF2B5EF4-FFF2-40B4-BE49-F238E27FC236}">
                <a16:creationId xmlns:a16="http://schemas.microsoft.com/office/drawing/2014/main" id="{2A0043C8-5BE9-465F-B287-BE41D765D1DC}"/>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60400" y="312015"/>
            <a:ext cx="1375700" cy="437285"/>
          </a:xfrm>
          <a:prstGeom prst="rect">
            <a:avLst/>
          </a:prstGeom>
        </p:spPr>
      </p:pic>
      <p:sp>
        <p:nvSpPr>
          <p:cNvPr id="26" name="文本占位符 25">
            <a:extLst>
              <a:ext uri="{FF2B5EF4-FFF2-40B4-BE49-F238E27FC236}">
                <a16:creationId xmlns:a16="http://schemas.microsoft.com/office/drawing/2014/main" id="{A0EE99DC-08FE-44BF-BA3E-74CF605C7A2C}"/>
              </a:ext>
            </a:extLst>
          </p:cNvPr>
          <p:cNvSpPr>
            <a:spLocks noGrp="1"/>
          </p:cNvSpPr>
          <p:nvPr>
            <p:ph type="body" sz="quarter" idx="10" hasCustomPrompt="1"/>
          </p:nvPr>
        </p:nvSpPr>
        <p:spPr>
          <a:xfrm>
            <a:off x="667503" y="2749690"/>
            <a:ext cx="5798382" cy="878840"/>
          </a:xfrm>
          <a:prstGeom prst="rect">
            <a:avLst/>
          </a:prstGeom>
        </p:spPr>
        <p:txBody>
          <a:bodyPr lIns="0">
            <a:noAutofit/>
          </a:bodyPr>
          <a:lstStyle>
            <a:lvl1pPr marL="0" indent="0">
              <a:lnSpc>
                <a:spcPct val="100000"/>
              </a:lnSpc>
              <a:buNone/>
              <a:defRPr sz="5400" b="1" spc="100" baseline="0">
                <a:solidFill>
                  <a:schemeClr val="accent1"/>
                </a:solidFill>
                <a:latin typeface="+mj-ea"/>
                <a:ea typeface="+mj-ea"/>
              </a:defRPr>
            </a:lvl1pPr>
          </a:lstStyle>
          <a:p>
            <a:pPr lvl="0"/>
            <a:r>
              <a:rPr lang="zh-CN" altLang="en-US" dirty="0"/>
              <a:t>请输入你的大标题</a:t>
            </a:r>
            <a:endParaRPr lang="en-US" altLang="zh-CN" dirty="0"/>
          </a:p>
        </p:txBody>
      </p:sp>
      <p:sp>
        <p:nvSpPr>
          <p:cNvPr id="27" name="文本占位符 25">
            <a:extLst>
              <a:ext uri="{FF2B5EF4-FFF2-40B4-BE49-F238E27FC236}">
                <a16:creationId xmlns:a16="http://schemas.microsoft.com/office/drawing/2014/main" id="{14776B52-187C-4162-B5D7-D69B3A95138B}"/>
              </a:ext>
            </a:extLst>
          </p:cNvPr>
          <p:cNvSpPr>
            <a:spLocks noGrp="1"/>
          </p:cNvSpPr>
          <p:nvPr>
            <p:ph type="body" sz="quarter" idx="11" hasCustomPrompt="1"/>
          </p:nvPr>
        </p:nvSpPr>
        <p:spPr>
          <a:xfrm>
            <a:off x="667503" y="1869834"/>
            <a:ext cx="5798382" cy="878840"/>
          </a:xfrm>
          <a:prstGeom prst="rect">
            <a:avLst/>
          </a:prstGeom>
        </p:spPr>
        <p:txBody>
          <a:bodyPr lIns="0">
            <a:noAutofit/>
          </a:bodyPr>
          <a:lstStyle>
            <a:lvl1pPr marL="0" indent="0">
              <a:lnSpc>
                <a:spcPct val="100000"/>
              </a:lnSpc>
              <a:buNone/>
              <a:defRPr sz="5400" b="0" spc="100" baseline="0">
                <a:latin typeface="+mj-ea"/>
                <a:ea typeface="+mj-ea"/>
              </a:defRPr>
            </a:lvl1pPr>
          </a:lstStyle>
          <a:p>
            <a:pPr lvl="0"/>
            <a:r>
              <a:rPr lang="zh-CN" altLang="en-US" dirty="0"/>
              <a:t>请输入答辩类型</a:t>
            </a:r>
            <a:endParaRPr lang="en-US" altLang="zh-CN" dirty="0"/>
          </a:p>
        </p:txBody>
      </p:sp>
      <p:sp>
        <p:nvSpPr>
          <p:cNvPr id="29" name="文本占位符 28">
            <a:extLst>
              <a:ext uri="{FF2B5EF4-FFF2-40B4-BE49-F238E27FC236}">
                <a16:creationId xmlns:a16="http://schemas.microsoft.com/office/drawing/2014/main" id="{88BA8AD3-B6D3-4025-81B6-B4747DB7E286}"/>
              </a:ext>
            </a:extLst>
          </p:cNvPr>
          <p:cNvSpPr>
            <a:spLocks noGrp="1"/>
          </p:cNvSpPr>
          <p:nvPr>
            <p:ph type="body" sz="quarter" idx="12" hasCustomPrompt="1"/>
          </p:nvPr>
        </p:nvSpPr>
        <p:spPr>
          <a:xfrm>
            <a:off x="667503" y="3641672"/>
            <a:ext cx="5798382" cy="286232"/>
          </a:xfrm>
          <a:prstGeom prst="rect">
            <a:avLst/>
          </a:prstGeom>
        </p:spPr>
        <p:txBody>
          <a:bodyPr lIns="0">
            <a:spAutoFit/>
          </a:bodyPr>
          <a:lstStyle>
            <a:lvl1pPr marL="0" indent="0">
              <a:lnSpc>
                <a:spcPct val="100000"/>
              </a:lnSpc>
              <a:buNone/>
              <a:defRPr sz="1200" spc="550" baseline="0">
                <a:solidFill>
                  <a:schemeClr val="bg1">
                    <a:lumMod val="75000"/>
                  </a:schemeClr>
                </a:solidFill>
                <a:latin typeface="+mj-lt"/>
              </a:defRPr>
            </a:lvl1pPr>
          </a:lstStyle>
          <a:p>
            <a:pPr lvl="0"/>
            <a:r>
              <a:rPr lang="en-US" altLang="zh-CN" dirty="0"/>
              <a:t>Supporting Your Text Here</a:t>
            </a:r>
          </a:p>
        </p:txBody>
      </p:sp>
      <p:sp>
        <p:nvSpPr>
          <p:cNvPr id="5" name="日期占位符 4">
            <a:extLst>
              <a:ext uri="{FF2B5EF4-FFF2-40B4-BE49-F238E27FC236}">
                <a16:creationId xmlns:a16="http://schemas.microsoft.com/office/drawing/2014/main" id="{72C949B4-03CD-4689-B188-A6956850FF41}"/>
              </a:ext>
            </a:extLst>
          </p:cNvPr>
          <p:cNvSpPr>
            <a:spLocks noGrp="1"/>
          </p:cNvSpPr>
          <p:nvPr>
            <p:ph type="dt" sz="half" idx="16"/>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Tree>
    <p:extLst>
      <p:ext uri="{BB962C8B-B14F-4D97-AF65-F5344CB8AC3E}">
        <p14:creationId xmlns:p14="http://schemas.microsoft.com/office/powerpoint/2010/main" val="9672886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标题和内容（图文-1）">
    <p:spTree>
      <p:nvGrpSpPr>
        <p:cNvPr id="1" name=""/>
        <p:cNvGrpSpPr/>
        <p:nvPr/>
      </p:nvGrpSpPr>
      <p:grpSpPr>
        <a:xfrm>
          <a:off x="0" y="0"/>
          <a:ext cx="0" cy="0"/>
          <a:chOff x="0" y="0"/>
          <a:chExt cx="0" cy="0"/>
        </a:xfrm>
      </p:grpSpPr>
      <p:pic>
        <p:nvPicPr>
          <p:cNvPr id="28" name="图片 27">
            <a:extLst>
              <a:ext uri="{FF2B5EF4-FFF2-40B4-BE49-F238E27FC236}">
                <a16:creationId xmlns:a16="http://schemas.microsoft.com/office/drawing/2014/main" id="{A55CB86B-4389-4EA3-B787-620028D19479}"/>
              </a:ext>
            </a:extLst>
          </p:cNvPr>
          <p:cNvPicPr>
            <a:picLocks noChangeAspect="1"/>
          </p:cNvPicPr>
          <p:nvPr userDrawn="1"/>
        </p:nvPicPr>
        <p:blipFill rotWithShape="1">
          <a:blip r:embed="rId2">
            <a:alphaModFix amt="5000"/>
            <a:extLst>
              <a:ext uri="{28A0092B-C50C-407E-A947-70E740481C1C}">
                <a14:useLocalDpi xmlns:a14="http://schemas.microsoft.com/office/drawing/2010/main" val="0"/>
              </a:ext>
            </a:extLst>
          </a:blip>
          <a:srcRect t="7878" b="7878"/>
          <a:stretch/>
        </p:blipFill>
        <p:spPr>
          <a:xfrm>
            <a:off x="0" y="0"/>
            <a:ext cx="12192000" cy="6858000"/>
          </a:xfrm>
          <a:prstGeom prst="rect">
            <a:avLst/>
          </a:prstGeom>
        </p:spPr>
      </p:pic>
      <p:sp>
        <p:nvSpPr>
          <p:cNvPr id="61" name="椭圆 60">
            <a:extLst>
              <a:ext uri="{FF2B5EF4-FFF2-40B4-BE49-F238E27FC236}">
                <a16:creationId xmlns:a16="http://schemas.microsoft.com/office/drawing/2014/main" id="{25C62E34-3A1B-4A42-8CF3-6BBD2C2045FC}"/>
              </a:ext>
            </a:extLst>
          </p:cNvPr>
          <p:cNvSpPr/>
          <p:nvPr userDrawn="1"/>
        </p:nvSpPr>
        <p:spPr>
          <a:xfrm>
            <a:off x="5194921" y="1699260"/>
            <a:ext cx="1789458" cy="181313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62" name="椭圆 61">
            <a:extLst>
              <a:ext uri="{FF2B5EF4-FFF2-40B4-BE49-F238E27FC236}">
                <a16:creationId xmlns:a16="http://schemas.microsoft.com/office/drawing/2014/main" id="{A8D0B8E9-3EBD-4A67-9A46-555F6830B594}"/>
              </a:ext>
            </a:extLst>
          </p:cNvPr>
          <p:cNvSpPr/>
          <p:nvPr userDrawn="1"/>
        </p:nvSpPr>
        <p:spPr>
          <a:xfrm>
            <a:off x="8999857" y="1699260"/>
            <a:ext cx="1789458" cy="181313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0" name="椭圆 29">
            <a:extLst>
              <a:ext uri="{FF2B5EF4-FFF2-40B4-BE49-F238E27FC236}">
                <a16:creationId xmlns:a16="http://schemas.microsoft.com/office/drawing/2014/main" id="{F222E3B1-00CF-42FA-90D3-A42AE019C0C8}"/>
              </a:ext>
            </a:extLst>
          </p:cNvPr>
          <p:cNvSpPr/>
          <p:nvPr userDrawn="1"/>
        </p:nvSpPr>
        <p:spPr>
          <a:xfrm>
            <a:off x="1389985" y="1699260"/>
            <a:ext cx="1789458" cy="181313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54" name="图片占位符 53">
            <a:extLst>
              <a:ext uri="{FF2B5EF4-FFF2-40B4-BE49-F238E27FC236}">
                <a16:creationId xmlns:a16="http://schemas.microsoft.com/office/drawing/2014/main" id="{8215E5A8-F3F2-4596-8DE7-EDFFE2A1DEAC}"/>
              </a:ext>
            </a:extLst>
          </p:cNvPr>
          <p:cNvSpPr>
            <a:spLocks noGrp="1"/>
          </p:cNvSpPr>
          <p:nvPr>
            <p:ph type="pic" sz="quarter" idx="12"/>
          </p:nvPr>
        </p:nvSpPr>
        <p:spPr>
          <a:xfrm>
            <a:off x="1437869" y="1747777"/>
            <a:ext cx="1693690" cy="1716096"/>
          </a:xfrm>
          <a:custGeom>
            <a:avLst/>
            <a:gdLst>
              <a:gd name="connsiteX0" fmla="*/ 846845 w 1693690"/>
              <a:gd name="connsiteY0" fmla="*/ 0 h 1716096"/>
              <a:gd name="connsiteX1" fmla="*/ 1693690 w 1693690"/>
              <a:gd name="connsiteY1" fmla="*/ 858048 h 1716096"/>
              <a:gd name="connsiteX2" fmla="*/ 846845 w 1693690"/>
              <a:gd name="connsiteY2" fmla="*/ 1716096 h 1716096"/>
              <a:gd name="connsiteX3" fmla="*/ 0 w 1693690"/>
              <a:gd name="connsiteY3" fmla="*/ 858048 h 1716096"/>
              <a:gd name="connsiteX4" fmla="*/ 846845 w 1693690"/>
              <a:gd name="connsiteY4" fmla="*/ 0 h 1716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3690" h="1716096">
                <a:moveTo>
                  <a:pt x="846845" y="0"/>
                </a:moveTo>
                <a:cubicBezTo>
                  <a:pt x="1314545" y="0"/>
                  <a:pt x="1693690" y="384161"/>
                  <a:pt x="1693690" y="858048"/>
                </a:cubicBezTo>
                <a:cubicBezTo>
                  <a:pt x="1693690" y="1331935"/>
                  <a:pt x="1314545" y="1716096"/>
                  <a:pt x="846845" y="1716096"/>
                </a:cubicBezTo>
                <a:cubicBezTo>
                  <a:pt x="379145" y="1716096"/>
                  <a:pt x="0" y="1331935"/>
                  <a:pt x="0" y="858048"/>
                </a:cubicBezTo>
                <a:cubicBezTo>
                  <a:pt x="0" y="384161"/>
                  <a:pt x="379145" y="0"/>
                  <a:pt x="846845" y="0"/>
                </a:cubicBezTo>
                <a:close/>
              </a:path>
            </a:pathLst>
          </a:custGeom>
        </p:spPr>
        <p:txBody>
          <a:bodyPr wrap="square">
            <a:noAutofit/>
          </a:bodyPr>
          <a:lstStyle>
            <a:lvl1pPr algn="ctr">
              <a:defRPr/>
            </a:lvl1pPr>
          </a:lstStyle>
          <a:p>
            <a:endParaRPr lang="zh-CN" altLang="en-US" dirty="0"/>
          </a:p>
        </p:txBody>
      </p:sp>
      <p:sp>
        <p:nvSpPr>
          <p:cNvPr id="25" name="文本占位符 67">
            <a:extLst>
              <a:ext uri="{FF2B5EF4-FFF2-40B4-BE49-F238E27FC236}">
                <a16:creationId xmlns:a16="http://schemas.microsoft.com/office/drawing/2014/main" id="{60F93DEA-A852-4B06-9273-376E9E5D4153}"/>
              </a:ext>
            </a:extLst>
          </p:cNvPr>
          <p:cNvSpPr>
            <a:spLocks noGrp="1"/>
          </p:cNvSpPr>
          <p:nvPr>
            <p:ph type="body" sz="quarter" idx="11" hasCustomPrompt="1"/>
          </p:nvPr>
        </p:nvSpPr>
        <p:spPr>
          <a:xfrm>
            <a:off x="1216933" y="347251"/>
            <a:ext cx="8920029" cy="402291"/>
          </a:xfrm>
          <a:prstGeom prst="rect">
            <a:avLst/>
          </a:prstGeom>
        </p:spPr>
        <p:txBody>
          <a:bodyPr lIns="0" bIns="46800">
            <a:spAutoFit/>
          </a:bodyPr>
          <a:lstStyle>
            <a:lvl1pPr marL="0" indent="0">
              <a:lnSpc>
                <a:spcPct val="100000"/>
              </a:lnSpc>
              <a:buNone/>
              <a:defRPr b="1">
                <a:solidFill>
                  <a:schemeClr val="accent1"/>
                </a:solidFill>
                <a:latin typeface="+mj-ea"/>
                <a:ea typeface="+mj-ea"/>
              </a:defRPr>
            </a:lvl1pPr>
          </a:lstStyle>
          <a:p>
            <a:pPr lvl="0"/>
            <a:r>
              <a:rPr lang="zh-CN" altLang="en-US" dirty="0"/>
              <a:t>请输入你的章节标题</a:t>
            </a:r>
          </a:p>
        </p:txBody>
      </p:sp>
      <p:sp>
        <p:nvSpPr>
          <p:cNvPr id="29" name="矩形 28">
            <a:extLst>
              <a:ext uri="{FF2B5EF4-FFF2-40B4-BE49-F238E27FC236}">
                <a16:creationId xmlns:a16="http://schemas.microsoft.com/office/drawing/2014/main" id="{BE869982-9331-4E73-92AD-62394D990346}"/>
              </a:ext>
            </a:extLst>
          </p:cNvPr>
          <p:cNvSpPr/>
          <p:nvPr userDrawn="1"/>
        </p:nvSpPr>
        <p:spPr>
          <a:xfrm>
            <a:off x="660400" y="2730417"/>
            <a:ext cx="3248628" cy="3403683"/>
          </a:xfrm>
          <a:prstGeom prst="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2" name="矩形 31">
            <a:extLst>
              <a:ext uri="{FF2B5EF4-FFF2-40B4-BE49-F238E27FC236}">
                <a16:creationId xmlns:a16="http://schemas.microsoft.com/office/drawing/2014/main" id="{3B3FBC9F-D68D-474D-992E-8F8A2572AF7E}"/>
              </a:ext>
            </a:extLst>
          </p:cNvPr>
          <p:cNvSpPr/>
          <p:nvPr userDrawn="1"/>
        </p:nvSpPr>
        <p:spPr>
          <a:xfrm>
            <a:off x="8270272" y="2730417"/>
            <a:ext cx="3248628" cy="3403683"/>
          </a:xfrm>
          <a:prstGeom prst="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41" name="矩形 40">
            <a:extLst>
              <a:ext uri="{FF2B5EF4-FFF2-40B4-BE49-F238E27FC236}">
                <a16:creationId xmlns:a16="http://schemas.microsoft.com/office/drawing/2014/main" id="{4B7CDA3E-5EB9-4B2E-8F86-B240D92D4DF2}"/>
              </a:ext>
            </a:extLst>
          </p:cNvPr>
          <p:cNvSpPr/>
          <p:nvPr userDrawn="1"/>
        </p:nvSpPr>
        <p:spPr>
          <a:xfrm>
            <a:off x="4465336" y="2730417"/>
            <a:ext cx="3248628" cy="3403683"/>
          </a:xfrm>
          <a:prstGeom prst="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59" name="图片占位符 58">
            <a:extLst>
              <a:ext uri="{FF2B5EF4-FFF2-40B4-BE49-F238E27FC236}">
                <a16:creationId xmlns:a16="http://schemas.microsoft.com/office/drawing/2014/main" id="{543B9424-3F3F-4F3C-BD6C-EE54F8A3D9C7}"/>
              </a:ext>
            </a:extLst>
          </p:cNvPr>
          <p:cNvSpPr>
            <a:spLocks noGrp="1"/>
          </p:cNvSpPr>
          <p:nvPr>
            <p:ph type="pic" sz="quarter" idx="13"/>
          </p:nvPr>
        </p:nvSpPr>
        <p:spPr>
          <a:xfrm>
            <a:off x="5242805" y="1747777"/>
            <a:ext cx="1693690" cy="1716096"/>
          </a:xfrm>
          <a:custGeom>
            <a:avLst/>
            <a:gdLst>
              <a:gd name="connsiteX0" fmla="*/ 846845 w 1693690"/>
              <a:gd name="connsiteY0" fmla="*/ 0 h 1716096"/>
              <a:gd name="connsiteX1" fmla="*/ 1693690 w 1693690"/>
              <a:gd name="connsiteY1" fmla="*/ 858048 h 1716096"/>
              <a:gd name="connsiteX2" fmla="*/ 846845 w 1693690"/>
              <a:gd name="connsiteY2" fmla="*/ 1716096 h 1716096"/>
              <a:gd name="connsiteX3" fmla="*/ 0 w 1693690"/>
              <a:gd name="connsiteY3" fmla="*/ 858048 h 1716096"/>
              <a:gd name="connsiteX4" fmla="*/ 846845 w 1693690"/>
              <a:gd name="connsiteY4" fmla="*/ 0 h 1716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3690" h="1716096">
                <a:moveTo>
                  <a:pt x="846845" y="0"/>
                </a:moveTo>
                <a:cubicBezTo>
                  <a:pt x="1314545" y="0"/>
                  <a:pt x="1693690" y="384161"/>
                  <a:pt x="1693690" y="858048"/>
                </a:cubicBezTo>
                <a:cubicBezTo>
                  <a:pt x="1693690" y="1331935"/>
                  <a:pt x="1314545" y="1716096"/>
                  <a:pt x="846845" y="1716096"/>
                </a:cubicBezTo>
                <a:cubicBezTo>
                  <a:pt x="379145" y="1716096"/>
                  <a:pt x="0" y="1331935"/>
                  <a:pt x="0" y="858048"/>
                </a:cubicBezTo>
                <a:cubicBezTo>
                  <a:pt x="0" y="384161"/>
                  <a:pt x="379145" y="0"/>
                  <a:pt x="846845" y="0"/>
                </a:cubicBezTo>
                <a:close/>
              </a:path>
            </a:pathLst>
          </a:custGeom>
        </p:spPr>
        <p:txBody>
          <a:bodyPr wrap="square">
            <a:noAutofit/>
          </a:bodyPr>
          <a:lstStyle>
            <a:lvl1pPr algn="ctr">
              <a:defRPr/>
            </a:lvl1pPr>
          </a:lstStyle>
          <a:p>
            <a:endParaRPr lang="zh-CN" altLang="en-US" dirty="0"/>
          </a:p>
        </p:txBody>
      </p:sp>
      <p:sp>
        <p:nvSpPr>
          <p:cNvPr id="60" name="图片占位符 59">
            <a:extLst>
              <a:ext uri="{FF2B5EF4-FFF2-40B4-BE49-F238E27FC236}">
                <a16:creationId xmlns:a16="http://schemas.microsoft.com/office/drawing/2014/main" id="{E0DF09F2-5DFF-434C-B8C8-0F1A77EDB33E}"/>
              </a:ext>
            </a:extLst>
          </p:cNvPr>
          <p:cNvSpPr>
            <a:spLocks noGrp="1"/>
          </p:cNvSpPr>
          <p:nvPr>
            <p:ph type="pic" sz="quarter" idx="14"/>
          </p:nvPr>
        </p:nvSpPr>
        <p:spPr>
          <a:xfrm>
            <a:off x="9047741" y="1747777"/>
            <a:ext cx="1693690" cy="1716096"/>
          </a:xfrm>
          <a:custGeom>
            <a:avLst/>
            <a:gdLst>
              <a:gd name="connsiteX0" fmla="*/ 846845 w 1693690"/>
              <a:gd name="connsiteY0" fmla="*/ 0 h 1716096"/>
              <a:gd name="connsiteX1" fmla="*/ 1693690 w 1693690"/>
              <a:gd name="connsiteY1" fmla="*/ 858048 h 1716096"/>
              <a:gd name="connsiteX2" fmla="*/ 846845 w 1693690"/>
              <a:gd name="connsiteY2" fmla="*/ 1716096 h 1716096"/>
              <a:gd name="connsiteX3" fmla="*/ 0 w 1693690"/>
              <a:gd name="connsiteY3" fmla="*/ 858048 h 1716096"/>
              <a:gd name="connsiteX4" fmla="*/ 846845 w 1693690"/>
              <a:gd name="connsiteY4" fmla="*/ 0 h 1716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3690" h="1716096">
                <a:moveTo>
                  <a:pt x="846845" y="0"/>
                </a:moveTo>
                <a:cubicBezTo>
                  <a:pt x="1314545" y="0"/>
                  <a:pt x="1693690" y="384161"/>
                  <a:pt x="1693690" y="858048"/>
                </a:cubicBezTo>
                <a:cubicBezTo>
                  <a:pt x="1693690" y="1331935"/>
                  <a:pt x="1314545" y="1716096"/>
                  <a:pt x="846845" y="1716096"/>
                </a:cubicBezTo>
                <a:cubicBezTo>
                  <a:pt x="379145" y="1716096"/>
                  <a:pt x="0" y="1331935"/>
                  <a:pt x="0" y="858048"/>
                </a:cubicBezTo>
                <a:cubicBezTo>
                  <a:pt x="0" y="384161"/>
                  <a:pt x="379145" y="0"/>
                  <a:pt x="846845" y="0"/>
                </a:cubicBezTo>
                <a:close/>
              </a:path>
            </a:pathLst>
          </a:custGeom>
        </p:spPr>
        <p:txBody>
          <a:bodyPr wrap="square">
            <a:noAutofit/>
          </a:bodyPr>
          <a:lstStyle>
            <a:lvl1pPr algn="ctr">
              <a:defRPr/>
            </a:lvl1pPr>
          </a:lstStyle>
          <a:p>
            <a:endParaRPr lang="zh-CN" altLang="en-US"/>
          </a:p>
        </p:txBody>
      </p:sp>
      <p:sp>
        <p:nvSpPr>
          <p:cNvPr id="63" name="文本占位符 8">
            <a:extLst>
              <a:ext uri="{FF2B5EF4-FFF2-40B4-BE49-F238E27FC236}">
                <a16:creationId xmlns:a16="http://schemas.microsoft.com/office/drawing/2014/main" id="{CB91E862-60BA-48E9-86F6-CADD9A836D70}"/>
              </a:ext>
            </a:extLst>
          </p:cNvPr>
          <p:cNvSpPr>
            <a:spLocks noGrp="1"/>
          </p:cNvSpPr>
          <p:nvPr>
            <p:ph type="body" sz="quarter" idx="15" hasCustomPrompt="1"/>
          </p:nvPr>
        </p:nvSpPr>
        <p:spPr>
          <a:xfrm>
            <a:off x="943753" y="3648867"/>
            <a:ext cx="2681922" cy="394002"/>
          </a:xfrm>
          <a:prstGeom prst="rect">
            <a:avLst/>
          </a:prstGeom>
        </p:spPr>
        <p:txBody>
          <a:bodyPr>
            <a:noAutofit/>
          </a:bodyPr>
          <a:lstStyle>
            <a:lvl1pPr marL="0" indent="0" algn="ctr">
              <a:lnSpc>
                <a:spcPct val="100000"/>
              </a:lnSpc>
              <a:buNone/>
              <a:defRPr sz="2400" b="1">
                <a:solidFill>
                  <a:schemeClr val="accent1"/>
                </a:solidFill>
              </a:defRPr>
            </a:lvl1pPr>
          </a:lstStyle>
          <a:p>
            <a:pPr lvl="0"/>
            <a:r>
              <a:rPr lang="zh-CN" altLang="en-US" dirty="0"/>
              <a:t>请输入你的标题</a:t>
            </a:r>
          </a:p>
        </p:txBody>
      </p:sp>
      <p:sp>
        <p:nvSpPr>
          <p:cNvPr id="66" name="文本占位符 11">
            <a:extLst>
              <a:ext uri="{FF2B5EF4-FFF2-40B4-BE49-F238E27FC236}">
                <a16:creationId xmlns:a16="http://schemas.microsoft.com/office/drawing/2014/main" id="{190F41DD-B691-4C9A-B502-2BF56803F1EA}"/>
              </a:ext>
            </a:extLst>
          </p:cNvPr>
          <p:cNvSpPr>
            <a:spLocks noGrp="1"/>
          </p:cNvSpPr>
          <p:nvPr>
            <p:ph type="body" sz="quarter" idx="16" hasCustomPrompt="1"/>
          </p:nvPr>
        </p:nvSpPr>
        <p:spPr>
          <a:xfrm>
            <a:off x="822334" y="4325324"/>
            <a:ext cx="2924760" cy="1477328"/>
          </a:xfrm>
          <a:prstGeom prst="rect">
            <a:avLst/>
          </a:prstGeom>
        </p:spPr>
        <p:txBody>
          <a:bodyPr>
            <a:noAutofit/>
          </a:bodyPr>
          <a:lstStyle>
            <a:lvl1pPr marL="0" indent="0" algn="ctr">
              <a:lnSpc>
                <a:spcPct val="130000"/>
              </a:lnSpc>
              <a:buNone/>
              <a:defRPr sz="1800"/>
            </a:lvl1pPr>
          </a:lstStyle>
          <a:p>
            <a:pPr lvl="0"/>
            <a:r>
              <a:rPr lang="zh-CN" altLang="en-US" dirty="0"/>
              <a:t>请输入你的内容</a:t>
            </a:r>
          </a:p>
        </p:txBody>
      </p:sp>
      <p:sp>
        <p:nvSpPr>
          <p:cNvPr id="67" name="文本占位符 8">
            <a:extLst>
              <a:ext uri="{FF2B5EF4-FFF2-40B4-BE49-F238E27FC236}">
                <a16:creationId xmlns:a16="http://schemas.microsoft.com/office/drawing/2014/main" id="{A5722A68-FBFD-402C-9ED5-E5B15A3AC683}"/>
              </a:ext>
            </a:extLst>
          </p:cNvPr>
          <p:cNvSpPr>
            <a:spLocks noGrp="1"/>
          </p:cNvSpPr>
          <p:nvPr>
            <p:ph type="body" sz="quarter" idx="17" hasCustomPrompt="1"/>
          </p:nvPr>
        </p:nvSpPr>
        <p:spPr>
          <a:xfrm>
            <a:off x="4748689" y="3648867"/>
            <a:ext cx="2681922" cy="394002"/>
          </a:xfrm>
          <a:prstGeom prst="rect">
            <a:avLst/>
          </a:prstGeom>
        </p:spPr>
        <p:txBody>
          <a:bodyPr>
            <a:noAutofit/>
          </a:bodyPr>
          <a:lstStyle>
            <a:lvl1pPr marL="0" indent="0" algn="ctr">
              <a:lnSpc>
                <a:spcPct val="100000"/>
              </a:lnSpc>
              <a:buNone/>
              <a:defRPr sz="2400" b="1">
                <a:solidFill>
                  <a:schemeClr val="accent1"/>
                </a:solidFill>
              </a:defRPr>
            </a:lvl1pPr>
          </a:lstStyle>
          <a:p>
            <a:pPr lvl="0"/>
            <a:r>
              <a:rPr lang="zh-CN" altLang="en-US" dirty="0"/>
              <a:t>请输入你的标题</a:t>
            </a:r>
          </a:p>
        </p:txBody>
      </p:sp>
      <p:sp>
        <p:nvSpPr>
          <p:cNvPr id="68" name="文本占位符 11">
            <a:extLst>
              <a:ext uri="{FF2B5EF4-FFF2-40B4-BE49-F238E27FC236}">
                <a16:creationId xmlns:a16="http://schemas.microsoft.com/office/drawing/2014/main" id="{0114F5DC-E637-4088-9F28-CFD292117ECE}"/>
              </a:ext>
            </a:extLst>
          </p:cNvPr>
          <p:cNvSpPr>
            <a:spLocks noGrp="1"/>
          </p:cNvSpPr>
          <p:nvPr>
            <p:ph type="body" sz="quarter" idx="18" hasCustomPrompt="1"/>
          </p:nvPr>
        </p:nvSpPr>
        <p:spPr>
          <a:xfrm>
            <a:off x="4627270" y="4325324"/>
            <a:ext cx="2924760" cy="1477328"/>
          </a:xfrm>
          <a:prstGeom prst="rect">
            <a:avLst/>
          </a:prstGeom>
        </p:spPr>
        <p:txBody>
          <a:bodyPr>
            <a:noAutofit/>
          </a:bodyPr>
          <a:lstStyle>
            <a:lvl1pPr marL="0" indent="0" algn="ctr">
              <a:lnSpc>
                <a:spcPct val="130000"/>
              </a:lnSpc>
              <a:buNone/>
              <a:defRPr sz="1800"/>
            </a:lvl1pPr>
          </a:lstStyle>
          <a:p>
            <a:pPr lvl="0"/>
            <a:r>
              <a:rPr lang="zh-CN" altLang="en-US" dirty="0"/>
              <a:t>请输入你的内容</a:t>
            </a:r>
          </a:p>
        </p:txBody>
      </p:sp>
      <p:sp>
        <p:nvSpPr>
          <p:cNvPr id="69" name="文本占位符 8">
            <a:extLst>
              <a:ext uri="{FF2B5EF4-FFF2-40B4-BE49-F238E27FC236}">
                <a16:creationId xmlns:a16="http://schemas.microsoft.com/office/drawing/2014/main" id="{774AF59B-172B-4EDD-A80C-150E4002F4F9}"/>
              </a:ext>
            </a:extLst>
          </p:cNvPr>
          <p:cNvSpPr>
            <a:spLocks noGrp="1"/>
          </p:cNvSpPr>
          <p:nvPr>
            <p:ph type="body" sz="quarter" idx="19" hasCustomPrompt="1"/>
          </p:nvPr>
        </p:nvSpPr>
        <p:spPr>
          <a:xfrm>
            <a:off x="8553625" y="3648867"/>
            <a:ext cx="2681922" cy="394002"/>
          </a:xfrm>
          <a:prstGeom prst="rect">
            <a:avLst/>
          </a:prstGeom>
        </p:spPr>
        <p:txBody>
          <a:bodyPr>
            <a:noAutofit/>
          </a:bodyPr>
          <a:lstStyle>
            <a:lvl1pPr marL="0" indent="0" algn="ctr">
              <a:lnSpc>
                <a:spcPct val="100000"/>
              </a:lnSpc>
              <a:buNone/>
              <a:defRPr sz="2400" b="1">
                <a:solidFill>
                  <a:schemeClr val="accent1"/>
                </a:solidFill>
              </a:defRPr>
            </a:lvl1pPr>
          </a:lstStyle>
          <a:p>
            <a:pPr lvl="0"/>
            <a:r>
              <a:rPr lang="zh-CN" altLang="en-US" dirty="0"/>
              <a:t>请输入你的标题</a:t>
            </a:r>
          </a:p>
        </p:txBody>
      </p:sp>
      <p:sp>
        <p:nvSpPr>
          <p:cNvPr id="70" name="文本占位符 11">
            <a:extLst>
              <a:ext uri="{FF2B5EF4-FFF2-40B4-BE49-F238E27FC236}">
                <a16:creationId xmlns:a16="http://schemas.microsoft.com/office/drawing/2014/main" id="{2014F1B5-4040-4453-8DAA-C0916F3554CD}"/>
              </a:ext>
            </a:extLst>
          </p:cNvPr>
          <p:cNvSpPr>
            <a:spLocks noGrp="1"/>
          </p:cNvSpPr>
          <p:nvPr>
            <p:ph type="body" sz="quarter" idx="20" hasCustomPrompt="1"/>
          </p:nvPr>
        </p:nvSpPr>
        <p:spPr>
          <a:xfrm>
            <a:off x="8432206" y="4325324"/>
            <a:ext cx="2924760" cy="1477328"/>
          </a:xfrm>
          <a:prstGeom prst="rect">
            <a:avLst/>
          </a:prstGeom>
        </p:spPr>
        <p:txBody>
          <a:bodyPr>
            <a:noAutofit/>
          </a:bodyPr>
          <a:lstStyle>
            <a:lvl1pPr marL="0" indent="0" algn="ctr">
              <a:lnSpc>
                <a:spcPct val="130000"/>
              </a:lnSpc>
              <a:buNone/>
              <a:defRPr sz="1800"/>
            </a:lvl1pPr>
          </a:lstStyle>
          <a:p>
            <a:pPr lvl="0"/>
            <a:r>
              <a:rPr lang="zh-CN" altLang="en-US" dirty="0"/>
              <a:t>请输入你的内容</a:t>
            </a:r>
          </a:p>
        </p:txBody>
      </p:sp>
      <p:sp>
        <p:nvSpPr>
          <p:cNvPr id="3" name="日期占位符 2">
            <a:extLst>
              <a:ext uri="{FF2B5EF4-FFF2-40B4-BE49-F238E27FC236}">
                <a16:creationId xmlns:a16="http://schemas.microsoft.com/office/drawing/2014/main" id="{C0D3B1BF-0A7D-4A7B-A7BB-E9DCE4B82CEB}"/>
              </a:ext>
            </a:extLst>
          </p:cNvPr>
          <p:cNvSpPr>
            <a:spLocks noGrp="1"/>
          </p:cNvSpPr>
          <p:nvPr>
            <p:ph type="dt" sz="half" idx="21"/>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5" name="灯片编号占位符 4">
            <a:extLst>
              <a:ext uri="{FF2B5EF4-FFF2-40B4-BE49-F238E27FC236}">
                <a16:creationId xmlns:a16="http://schemas.microsoft.com/office/drawing/2014/main" id="{8BAFC0CC-A476-489C-8781-CBDD0353B7F8}"/>
              </a:ext>
            </a:extLst>
          </p:cNvPr>
          <p:cNvSpPr>
            <a:spLocks noGrp="1"/>
          </p:cNvSpPr>
          <p:nvPr>
            <p:ph type="sldNum" sz="quarter" idx="23"/>
          </p:nvPr>
        </p:nvSpPr>
        <p:spPr/>
        <p:txBody>
          <a:bodyPr/>
          <a:lstStyle/>
          <a:p>
            <a:fld id="{C79ECAFE-A460-4E13-ABCB-32CAE6136244}" type="slidenum">
              <a:rPr lang="zh-CN" altLang="en-US" smtClean="0"/>
              <a:pPr/>
              <a:t>‹#›</a:t>
            </a:fld>
            <a:endParaRPr lang="zh-CN" altLang="en-US" dirty="0"/>
          </a:p>
        </p:txBody>
      </p:sp>
      <p:grpSp>
        <p:nvGrpSpPr>
          <p:cNvPr id="35" name="组合 34">
            <a:extLst>
              <a:ext uri="{FF2B5EF4-FFF2-40B4-BE49-F238E27FC236}">
                <a16:creationId xmlns:a16="http://schemas.microsoft.com/office/drawing/2014/main" id="{5EFFA012-84DF-410F-B2D0-3E6669E2C7C0}"/>
              </a:ext>
            </a:extLst>
          </p:cNvPr>
          <p:cNvGrpSpPr>
            <a:grpSpLocks/>
          </p:cNvGrpSpPr>
          <p:nvPr userDrawn="1"/>
        </p:nvGrpSpPr>
        <p:grpSpPr>
          <a:xfrm>
            <a:off x="660400" y="344681"/>
            <a:ext cx="384771" cy="384771"/>
            <a:chOff x="669869" y="597306"/>
            <a:chExt cx="409972" cy="409973"/>
          </a:xfrm>
        </p:grpSpPr>
        <p:sp>
          <p:nvSpPr>
            <p:cNvPr id="36" name="íṥļîḓê">
              <a:extLst>
                <a:ext uri="{FF2B5EF4-FFF2-40B4-BE49-F238E27FC236}">
                  <a16:creationId xmlns:a16="http://schemas.microsoft.com/office/drawing/2014/main" id="{E73C0D37-EDAC-4E6C-B948-E6725E0376AE}"/>
                </a:ext>
              </a:extLst>
            </p:cNvPr>
            <p:cNvSpPr/>
            <p:nvPr/>
          </p:nvSpPr>
          <p:spPr>
            <a:xfrm>
              <a:off x="669869" y="597306"/>
              <a:ext cx="409972" cy="409973"/>
            </a:xfrm>
            <a:prstGeom prst="ellipse">
              <a:avLst/>
            </a:prstGeom>
            <a:noFill/>
            <a:ln w="12700">
              <a:solidFill>
                <a:schemeClr val="accent1">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775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7" name="íṥlíḓê">
              <a:extLst>
                <a:ext uri="{FF2B5EF4-FFF2-40B4-BE49-F238E27FC236}">
                  <a16:creationId xmlns:a16="http://schemas.microsoft.com/office/drawing/2014/main" id="{79D920AC-FF25-4E80-9F5E-FD7A3CDFEE89}"/>
                </a:ext>
              </a:extLst>
            </p:cNvPr>
            <p:cNvSpPr/>
            <p:nvPr/>
          </p:nvSpPr>
          <p:spPr>
            <a:xfrm>
              <a:off x="707772" y="635208"/>
              <a:ext cx="334166" cy="334167"/>
            </a:xfrm>
            <a:prstGeom prst="ellipse">
              <a:avLst/>
            </a:prstGeom>
            <a:solidFill>
              <a:schemeClr val="accent1">
                <a:lumMod val="60000"/>
                <a:lumOff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5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8" name="ïśļiḑé">
              <a:extLst>
                <a:ext uri="{FF2B5EF4-FFF2-40B4-BE49-F238E27FC236}">
                  <a16:creationId xmlns:a16="http://schemas.microsoft.com/office/drawing/2014/main" id="{C396806A-E7FB-440E-BB47-06F7EC8FC38F}"/>
                </a:ext>
              </a:extLst>
            </p:cNvPr>
            <p:cNvSpPr/>
            <p:nvPr/>
          </p:nvSpPr>
          <p:spPr>
            <a:xfrm>
              <a:off x="772089" y="699681"/>
              <a:ext cx="205530" cy="205219"/>
            </a:xfrm>
            <a:custGeom>
              <a:avLst/>
              <a:gdLst>
                <a:gd name="connsiteX0" fmla="*/ 347041 w 607639"/>
                <a:gd name="connsiteY0" fmla="*/ 313875 h 606722"/>
                <a:gd name="connsiteX1" fmla="*/ 379713 w 607639"/>
                <a:gd name="connsiteY1" fmla="*/ 346512 h 606722"/>
                <a:gd name="connsiteX2" fmla="*/ 347041 w 607639"/>
                <a:gd name="connsiteY2" fmla="*/ 379149 h 606722"/>
                <a:gd name="connsiteX3" fmla="*/ 314369 w 607639"/>
                <a:gd name="connsiteY3" fmla="*/ 346512 h 606722"/>
                <a:gd name="connsiteX4" fmla="*/ 347041 w 607639"/>
                <a:gd name="connsiteY4" fmla="*/ 313875 h 606722"/>
                <a:gd name="connsiteX5" fmla="*/ 260563 w 607639"/>
                <a:gd name="connsiteY5" fmla="*/ 213037 h 606722"/>
                <a:gd name="connsiteX6" fmla="*/ 313452 w 607639"/>
                <a:gd name="connsiteY6" fmla="*/ 265856 h 606722"/>
                <a:gd name="connsiteX7" fmla="*/ 260563 w 607639"/>
                <a:gd name="connsiteY7" fmla="*/ 318675 h 606722"/>
                <a:gd name="connsiteX8" fmla="*/ 207674 w 607639"/>
                <a:gd name="connsiteY8" fmla="*/ 265856 h 606722"/>
                <a:gd name="connsiteX9" fmla="*/ 260563 w 607639"/>
                <a:gd name="connsiteY9" fmla="*/ 213037 h 606722"/>
                <a:gd name="connsiteX10" fmla="*/ 303775 w 607639"/>
                <a:gd name="connsiteY10" fmla="*/ 152236 h 606722"/>
                <a:gd name="connsiteX11" fmla="*/ 152466 w 607639"/>
                <a:gd name="connsiteY11" fmla="*/ 303317 h 606722"/>
                <a:gd name="connsiteX12" fmla="*/ 303775 w 607639"/>
                <a:gd name="connsiteY12" fmla="*/ 454486 h 606722"/>
                <a:gd name="connsiteX13" fmla="*/ 455173 w 607639"/>
                <a:gd name="connsiteY13" fmla="*/ 303317 h 606722"/>
                <a:gd name="connsiteX14" fmla="*/ 303775 w 607639"/>
                <a:gd name="connsiteY14" fmla="*/ 152236 h 606722"/>
                <a:gd name="connsiteX15" fmla="*/ 270042 w 607639"/>
                <a:gd name="connsiteY15" fmla="*/ 0 h 606722"/>
                <a:gd name="connsiteX16" fmla="*/ 337597 w 607639"/>
                <a:gd name="connsiteY16" fmla="*/ 0 h 606722"/>
                <a:gd name="connsiteX17" fmla="*/ 361628 w 607639"/>
                <a:gd name="connsiteY17" fmla="*/ 23995 h 606722"/>
                <a:gd name="connsiteX18" fmla="*/ 337597 w 607639"/>
                <a:gd name="connsiteY18" fmla="*/ 47901 h 606722"/>
                <a:gd name="connsiteX19" fmla="*/ 327806 w 607639"/>
                <a:gd name="connsiteY19" fmla="*/ 47901 h 606722"/>
                <a:gd name="connsiteX20" fmla="*/ 327806 w 607639"/>
                <a:gd name="connsiteY20" fmla="*/ 105756 h 606722"/>
                <a:gd name="connsiteX21" fmla="*/ 426691 w 607639"/>
                <a:gd name="connsiteY21" fmla="*/ 146726 h 606722"/>
                <a:gd name="connsiteX22" fmla="*/ 467723 w 607639"/>
                <a:gd name="connsiteY22" fmla="*/ 105756 h 606722"/>
                <a:gd name="connsiteX23" fmla="*/ 460780 w 607639"/>
                <a:gd name="connsiteY23" fmla="*/ 98913 h 606722"/>
                <a:gd name="connsiteX24" fmla="*/ 460780 w 607639"/>
                <a:gd name="connsiteY24" fmla="*/ 64965 h 606722"/>
                <a:gd name="connsiteX25" fmla="*/ 494691 w 607639"/>
                <a:gd name="connsiteY25" fmla="*/ 64965 h 606722"/>
                <a:gd name="connsiteX26" fmla="*/ 530382 w 607639"/>
                <a:gd name="connsiteY26" fmla="*/ 100602 h 606722"/>
                <a:gd name="connsiteX27" fmla="*/ 531094 w 607639"/>
                <a:gd name="connsiteY27" fmla="*/ 101313 h 606722"/>
                <a:gd name="connsiteX28" fmla="*/ 537414 w 607639"/>
                <a:gd name="connsiteY28" fmla="*/ 107534 h 606722"/>
                <a:gd name="connsiteX29" fmla="*/ 537770 w 607639"/>
                <a:gd name="connsiteY29" fmla="*/ 107978 h 606722"/>
                <a:gd name="connsiteX30" fmla="*/ 537948 w 607639"/>
                <a:gd name="connsiteY30" fmla="*/ 108156 h 606722"/>
                <a:gd name="connsiteX31" fmla="*/ 538482 w 607639"/>
                <a:gd name="connsiteY31" fmla="*/ 108689 h 606722"/>
                <a:gd name="connsiteX32" fmla="*/ 538215 w 607639"/>
                <a:gd name="connsiteY32" fmla="*/ 108423 h 606722"/>
                <a:gd name="connsiteX33" fmla="*/ 538749 w 607639"/>
                <a:gd name="connsiteY33" fmla="*/ 108867 h 606722"/>
                <a:gd name="connsiteX34" fmla="*/ 539105 w 607639"/>
                <a:gd name="connsiteY34" fmla="*/ 109311 h 606722"/>
                <a:gd name="connsiteX35" fmla="*/ 542487 w 607639"/>
                <a:gd name="connsiteY35" fmla="*/ 112688 h 606722"/>
                <a:gd name="connsiteX36" fmla="*/ 542487 w 607639"/>
                <a:gd name="connsiteY36" fmla="*/ 146637 h 606722"/>
                <a:gd name="connsiteX37" fmla="*/ 508576 w 607639"/>
                <a:gd name="connsiteY37" fmla="*/ 146637 h 606722"/>
                <a:gd name="connsiteX38" fmla="*/ 501634 w 607639"/>
                <a:gd name="connsiteY38" fmla="*/ 139705 h 606722"/>
                <a:gd name="connsiteX39" fmla="*/ 460691 w 607639"/>
                <a:gd name="connsiteY39" fmla="*/ 180675 h 606722"/>
                <a:gd name="connsiteX40" fmla="*/ 501723 w 607639"/>
                <a:gd name="connsiteY40" fmla="*/ 279410 h 606722"/>
                <a:gd name="connsiteX41" fmla="*/ 559576 w 607639"/>
                <a:gd name="connsiteY41" fmla="*/ 279410 h 606722"/>
                <a:gd name="connsiteX42" fmla="*/ 559576 w 607639"/>
                <a:gd name="connsiteY42" fmla="*/ 269634 h 606722"/>
                <a:gd name="connsiteX43" fmla="*/ 583608 w 607639"/>
                <a:gd name="connsiteY43" fmla="*/ 245639 h 606722"/>
                <a:gd name="connsiteX44" fmla="*/ 607639 w 607639"/>
                <a:gd name="connsiteY44" fmla="*/ 269634 h 606722"/>
                <a:gd name="connsiteX45" fmla="*/ 607639 w 607639"/>
                <a:gd name="connsiteY45" fmla="*/ 337088 h 606722"/>
                <a:gd name="connsiteX46" fmla="*/ 583608 w 607639"/>
                <a:gd name="connsiteY46" fmla="*/ 361083 h 606722"/>
                <a:gd name="connsiteX47" fmla="*/ 559576 w 607639"/>
                <a:gd name="connsiteY47" fmla="*/ 337088 h 606722"/>
                <a:gd name="connsiteX48" fmla="*/ 559576 w 607639"/>
                <a:gd name="connsiteY48" fmla="*/ 327312 h 606722"/>
                <a:gd name="connsiteX49" fmla="*/ 501723 w 607639"/>
                <a:gd name="connsiteY49" fmla="*/ 327312 h 606722"/>
                <a:gd name="connsiteX50" fmla="*/ 460691 w 607639"/>
                <a:gd name="connsiteY50" fmla="*/ 426047 h 606722"/>
                <a:gd name="connsiteX51" fmla="*/ 501634 w 607639"/>
                <a:gd name="connsiteY51" fmla="*/ 467017 h 606722"/>
                <a:gd name="connsiteX52" fmla="*/ 508576 w 607639"/>
                <a:gd name="connsiteY52" fmla="*/ 460085 h 606722"/>
                <a:gd name="connsiteX53" fmla="*/ 542487 w 607639"/>
                <a:gd name="connsiteY53" fmla="*/ 460085 h 606722"/>
                <a:gd name="connsiteX54" fmla="*/ 542487 w 607639"/>
                <a:gd name="connsiteY54" fmla="*/ 493945 h 606722"/>
                <a:gd name="connsiteX55" fmla="*/ 518990 w 607639"/>
                <a:gd name="connsiteY55" fmla="*/ 517496 h 606722"/>
                <a:gd name="connsiteX56" fmla="*/ 494691 w 607639"/>
                <a:gd name="connsiteY56" fmla="*/ 541668 h 606722"/>
                <a:gd name="connsiteX57" fmla="*/ 460780 w 607639"/>
                <a:gd name="connsiteY57" fmla="*/ 541668 h 606722"/>
                <a:gd name="connsiteX58" fmla="*/ 460780 w 607639"/>
                <a:gd name="connsiteY58" fmla="*/ 507809 h 606722"/>
                <a:gd name="connsiteX59" fmla="*/ 467723 w 607639"/>
                <a:gd name="connsiteY59" fmla="*/ 500877 h 606722"/>
                <a:gd name="connsiteX60" fmla="*/ 426691 w 607639"/>
                <a:gd name="connsiteY60" fmla="*/ 459996 h 606722"/>
                <a:gd name="connsiteX61" fmla="*/ 327806 w 607639"/>
                <a:gd name="connsiteY61" fmla="*/ 500966 h 606722"/>
                <a:gd name="connsiteX62" fmla="*/ 327806 w 607639"/>
                <a:gd name="connsiteY62" fmla="*/ 558732 h 606722"/>
                <a:gd name="connsiteX63" fmla="*/ 337597 w 607639"/>
                <a:gd name="connsiteY63" fmla="*/ 558732 h 606722"/>
                <a:gd name="connsiteX64" fmla="*/ 361628 w 607639"/>
                <a:gd name="connsiteY64" fmla="*/ 582727 h 606722"/>
                <a:gd name="connsiteX65" fmla="*/ 337597 w 607639"/>
                <a:gd name="connsiteY65" fmla="*/ 606722 h 606722"/>
                <a:gd name="connsiteX66" fmla="*/ 270042 w 607639"/>
                <a:gd name="connsiteY66" fmla="*/ 606722 h 606722"/>
                <a:gd name="connsiteX67" fmla="*/ 246011 w 607639"/>
                <a:gd name="connsiteY67" fmla="*/ 582727 h 606722"/>
                <a:gd name="connsiteX68" fmla="*/ 270042 w 607639"/>
                <a:gd name="connsiteY68" fmla="*/ 558732 h 606722"/>
                <a:gd name="connsiteX69" fmla="*/ 279833 w 607639"/>
                <a:gd name="connsiteY69" fmla="*/ 558732 h 606722"/>
                <a:gd name="connsiteX70" fmla="*/ 279833 w 607639"/>
                <a:gd name="connsiteY70" fmla="*/ 500966 h 606722"/>
                <a:gd name="connsiteX71" fmla="*/ 180948 w 607639"/>
                <a:gd name="connsiteY71" fmla="*/ 459996 h 606722"/>
                <a:gd name="connsiteX72" fmla="*/ 139916 w 607639"/>
                <a:gd name="connsiteY72" fmla="*/ 500877 h 606722"/>
                <a:gd name="connsiteX73" fmla="*/ 146859 w 607639"/>
                <a:gd name="connsiteY73" fmla="*/ 507809 h 606722"/>
                <a:gd name="connsiteX74" fmla="*/ 146859 w 607639"/>
                <a:gd name="connsiteY74" fmla="*/ 541668 h 606722"/>
                <a:gd name="connsiteX75" fmla="*/ 112859 w 607639"/>
                <a:gd name="connsiteY75" fmla="*/ 541668 h 606722"/>
                <a:gd name="connsiteX76" fmla="*/ 77257 w 607639"/>
                <a:gd name="connsiteY76" fmla="*/ 506120 h 606722"/>
                <a:gd name="connsiteX77" fmla="*/ 68534 w 607639"/>
                <a:gd name="connsiteY77" fmla="*/ 497411 h 606722"/>
                <a:gd name="connsiteX78" fmla="*/ 65063 w 607639"/>
                <a:gd name="connsiteY78" fmla="*/ 493945 h 606722"/>
                <a:gd name="connsiteX79" fmla="*/ 65063 w 607639"/>
                <a:gd name="connsiteY79" fmla="*/ 460085 h 606722"/>
                <a:gd name="connsiteX80" fmla="*/ 99063 w 607639"/>
                <a:gd name="connsiteY80" fmla="*/ 460085 h 606722"/>
                <a:gd name="connsiteX81" fmla="*/ 105916 w 607639"/>
                <a:gd name="connsiteY81" fmla="*/ 467017 h 606722"/>
                <a:gd name="connsiteX82" fmla="*/ 146948 w 607639"/>
                <a:gd name="connsiteY82" fmla="*/ 426047 h 606722"/>
                <a:gd name="connsiteX83" fmla="*/ 105916 w 607639"/>
                <a:gd name="connsiteY83" fmla="*/ 327312 h 606722"/>
                <a:gd name="connsiteX84" fmla="*/ 47974 w 607639"/>
                <a:gd name="connsiteY84" fmla="*/ 327312 h 606722"/>
                <a:gd name="connsiteX85" fmla="*/ 47974 w 607639"/>
                <a:gd name="connsiteY85" fmla="*/ 337088 h 606722"/>
                <a:gd name="connsiteX86" fmla="*/ 24031 w 607639"/>
                <a:gd name="connsiteY86" fmla="*/ 361083 h 606722"/>
                <a:gd name="connsiteX87" fmla="*/ 0 w 607639"/>
                <a:gd name="connsiteY87" fmla="*/ 337088 h 606722"/>
                <a:gd name="connsiteX88" fmla="*/ 0 w 607639"/>
                <a:gd name="connsiteY88" fmla="*/ 269634 h 606722"/>
                <a:gd name="connsiteX89" fmla="*/ 24031 w 607639"/>
                <a:gd name="connsiteY89" fmla="*/ 245639 h 606722"/>
                <a:gd name="connsiteX90" fmla="*/ 47974 w 607639"/>
                <a:gd name="connsiteY90" fmla="*/ 269634 h 606722"/>
                <a:gd name="connsiteX91" fmla="*/ 47974 w 607639"/>
                <a:gd name="connsiteY91" fmla="*/ 279410 h 606722"/>
                <a:gd name="connsiteX92" fmla="*/ 105916 w 607639"/>
                <a:gd name="connsiteY92" fmla="*/ 279410 h 606722"/>
                <a:gd name="connsiteX93" fmla="*/ 146948 w 607639"/>
                <a:gd name="connsiteY93" fmla="*/ 180675 h 606722"/>
                <a:gd name="connsiteX94" fmla="*/ 105916 w 607639"/>
                <a:gd name="connsiteY94" fmla="*/ 139705 h 606722"/>
                <a:gd name="connsiteX95" fmla="*/ 99063 w 607639"/>
                <a:gd name="connsiteY95" fmla="*/ 146637 h 606722"/>
                <a:gd name="connsiteX96" fmla="*/ 65063 w 607639"/>
                <a:gd name="connsiteY96" fmla="*/ 146637 h 606722"/>
                <a:gd name="connsiteX97" fmla="*/ 65063 w 607639"/>
                <a:gd name="connsiteY97" fmla="*/ 112688 h 606722"/>
                <a:gd name="connsiteX98" fmla="*/ 106450 w 607639"/>
                <a:gd name="connsiteY98" fmla="*/ 71452 h 606722"/>
                <a:gd name="connsiteX99" fmla="*/ 112859 w 607639"/>
                <a:gd name="connsiteY99" fmla="*/ 64965 h 606722"/>
                <a:gd name="connsiteX100" fmla="*/ 146859 w 607639"/>
                <a:gd name="connsiteY100" fmla="*/ 64965 h 606722"/>
                <a:gd name="connsiteX101" fmla="*/ 146859 w 607639"/>
                <a:gd name="connsiteY101" fmla="*/ 98913 h 606722"/>
                <a:gd name="connsiteX102" fmla="*/ 139916 w 607639"/>
                <a:gd name="connsiteY102" fmla="*/ 105756 h 606722"/>
                <a:gd name="connsiteX103" fmla="*/ 180948 w 607639"/>
                <a:gd name="connsiteY103" fmla="*/ 146726 h 606722"/>
                <a:gd name="connsiteX104" fmla="*/ 279833 w 607639"/>
                <a:gd name="connsiteY104" fmla="*/ 105756 h 606722"/>
                <a:gd name="connsiteX105" fmla="*/ 279833 w 607639"/>
                <a:gd name="connsiteY105" fmla="*/ 47901 h 606722"/>
                <a:gd name="connsiteX106" fmla="*/ 270042 w 607639"/>
                <a:gd name="connsiteY106" fmla="*/ 47901 h 606722"/>
                <a:gd name="connsiteX107" fmla="*/ 246011 w 607639"/>
                <a:gd name="connsiteY107" fmla="*/ 23995 h 606722"/>
                <a:gd name="connsiteX108" fmla="*/ 270042 w 607639"/>
                <a:gd name="connsiteY108"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607639" h="606722">
                  <a:moveTo>
                    <a:pt x="347041" y="313875"/>
                  </a:moveTo>
                  <a:cubicBezTo>
                    <a:pt x="365085" y="313875"/>
                    <a:pt x="379713" y="328487"/>
                    <a:pt x="379713" y="346512"/>
                  </a:cubicBezTo>
                  <a:cubicBezTo>
                    <a:pt x="379713" y="364537"/>
                    <a:pt x="365085" y="379149"/>
                    <a:pt x="347041" y="379149"/>
                  </a:cubicBezTo>
                  <a:cubicBezTo>
                    <a:pt x="328997" y="379149"/>
                    <a:pt x="314369" y="364537"/>
                    <a:pt x="314369" y="346512"/>
                  </a:cubicBezTo>
                  <a:cubicBezTo>
                    <a:pt x="314369" y="328487"/>
                    <a:pt x="328997" y="313875"/>
                    <a:pt x="347041" y="313875"/>
                  </a:cubicBezTo>
                  <a:close/>
                  <a:moveTo>
                    <a:pt x="260563" y="213037"/>
                  </a:moveTo>
                  <a:cubicBezTo>
                    <a:pt x="289773" y="213037"/>
                    <a:pt x="313452" y="236685"/>
                    <a:pt x="313452" y="265856"/>
                  </a:cubicBezTo>
                  <a:cubicBezTo>
                    <a:pt x="313452" y="295027"/>
                    <a:pt x="289773" y="318675"/>
                    <a:pt x="260563" y="318675"/>
                  </a:cubicBezTo>
                  <a:cubicBezTo>
                    <a:pt x="231353" y="318675"/>
                    <a:pt x="207674" y="295027"/>
                    <a:pt x="207674" y="265856"/>
                  </a:cubicBezTo>
                  <a:cubicBezTo>
                    <a:pt x="207674" y="236685"/>
                    <a:pt x="231353" y="213037"/>
                    <a:pt x="260563" y="213037"/>
                  </a:cubicBezTo>
                  <a:close/>
                  <a:moveTo>
                    <a:pt x="303775" y="152236"/>
                  </a:moveTo>
                  <a:cubicBezTo>
                    <a:pt x="220377" y="152236"/>
                    <a:pt x="152466" y="220045"/>
                    <a:pt x="152466" y="303317"/>
                  </a:cubicBezTo>
                  <a:cubicBezTo>
                    <a:pt x="152466" y="386678"/>
                    <a:pt x="220377" y="454486"/>
                    <a:pt x="303775" y="454486"/>
                  </a:cubicBezTo>
                  <a:cubicBezTo>
                    <a:pt x="387262" y="454486"/>
                    <a:pt x="455173" y="386678"/>
                    <a:pt x="455173" y="303317"/>
                  </a:cubicBezTo>
                  <a:cubicBezTo>
                    <a:pt x="455173" y="220045"/>
                    <a:pt x="387262" y="152236"/>
                    <a:pt x="303775" y="152236"/>
                  </a:cubicBezTo>
                  <a:close/>
                  <a:moveTo>
                    <a:pt x="270042" y="0"/>
                  </a:moveTo>
                  <a:lnTo>
                    <a:pt x="337597" y="0"/>
                  </a:lnTo>
                  <a:cubicBezTo>
                    <a:pt x="350859" y="0"/>
                    <a:pt x="361628" y="10753"/>
                    <a:pt x="361628" y="23995"/>
                  </a:cubicBezTo>
                  <a:cubicBezTo>
                    <a:pt x="361628" y="37237"/>
                    <a:pt x="350859" y="47901"/>
                    <a:pt x="337597" y="47901"/>
                  </a:cubicBezTo>
                  <a:lnTo>
                    <a:pt x="327806" y="47901"/>
                  </a:lnTo>
                  <a:lnTo>
                    <a:pt x="327806" y="105756"/>
                  </a:lnTo>
                  <a:cubicBezTo>
                    <a:pt x="364833" y="110200"/>
                    <a:pt x="398744" y="124864"/>
                    <a:pt x="426691" y="146726"/>
                  </a:cubicBezTo>
                  <a:lnTo>
                    <a:pt x="467723" y="105756"/>
                  </a:lnTo>
                  <a:lnTo>
                    <a:pt x="460780" y="98913"/>
                  </a:lnTo>
                  <a:cubicBezTo>
                    <a:pt x="451435" y="89493"/>
                    <a:pt x="451435" y="74385"/>
                    <a:pt x="460780" y="64965"/>
                  </a:cubicBezTo>
                  <a:cubicBezTo>
                    <a:pt x="470126" y="55633"/>
                    <a:pt x="485346" y="55633"/>
                    <a:pt x="494691" y="64965"/>
                  </a:cubicBezTo>
                  <a:lnTo>
                    <a:pt x="530382" y="100602"/>
                  </a:lnTo>
                  <a:lnTo>
                    <a:pt x="531094" y="101313"/>
                  </a:lnTo>
                  <a:lnTo>
                    <a:pt x="537414" y="107534"/>
                  </a:lnTo>
                  <a:lnTo>
                    <a:pt x="537770" y="107978"/>
                  </a:lnTo>
                  <a:lnTo>
                    <a:pt x="537948" y="108156"/>
                  </a:lnTo>
                  <a:lnTo>
                    <a:pt x="538482" y="108689"/>
                  </a:lnTo>
                  <a:lnTo>
                    <a:pt x="538215" y="108423"/>
                  </a:lnTo>
                  <a:lnTo>
                    <a:pt x="538749" y="108867"/>
                  </a:lnTo>
                  <a:lnTo>
                    <a:pt x="539105" y="109311"/>
                  </a:lnTo>
                  <a:lnTo>
                    <a:pt x="542487" y="112688"/>
                  </a:lnTo>
                  <a:cubicBezTo>
                    <a:pt x="551922" y="122109"/>
                    <a:pt x="551922" y="137217"/>
                    <a:pt x="542487" y="146637"/>
                  </a:cubicBezTo>
                  <a:cubicBezTo>
                    <a:pt x="533142" y="155969"/>
                    <a:pt x="517922" y="155969"/>
                    <a:pt x="508576" y="146637"/>
                  </a:cubicBezTo>
                  <a:lnTo>
                    <a:pt x="501634" y="139705"/>
                  </a:lnTo>
                  <a:lnTo>
                    <a:pt x="460691" y="180675"/>
                  </a:lnTo>
                  <a:cubicBezTo>
                    <a:pt x="482587" y="208491"/>
                    <a:pt x="497272" y="242440"/>
                    <a:pt x="501723" y="279410"/>
                  </a:cubicBezTo>
                  <a:lnTo>
                    <a:pt x="559576" y="279410"/>
                  </a:lnTo>
                  <a:lnTo>
                    <a:pt x="559576" y="269634"/>
                  </a:lnTo>
                  <a:cubicBezTo>
                    <a:pt x="559576" y="256393"/>
                    <a:pt x="570346" y="245639"/>
                    <a:pt x="583608" y="245639"/>
                  </a:cubicBezTo>
                  <a:cubicBezTo>
                    <a:pt x="596869" y="245639"/>
                    <a:pt x="607639" y="256393"/>
                    <a:pt x="607639" y="269634"/>
                  </a:cubicBezTo>
                  <a:lnTo>
                    <a:pt x="607639" y="337088"/>
                  </a:lnTo>
                  <a:cubicBezTo>
                    <a:pt x="607639" y="350329"/>
                    <a:pt x="596869" y="361083"/>
                    <a:pt x="583608" y="361083"/>
                  </a:cubicBezTo>
                  <a:cubicBezTo>
                    <a:pt x="570346" y="361083"/>
                    <a:pt x="559576" y="350329"/>
                    <a:pt x="559576" y="337088"/>
                  </a:cubicBezTo>
                  <a:lnTo>
                    <a:pt x="559576" y="327312"/>
                  </a:lnTo>
                  <a:lnTo>
                    <a:pt x="501723" y="327312"/>
                  </a:lnTo>
                  <a:cubicBezTo>
                    <a:pt x="497272" y="364282"/>
                    <a:pt x="482587" y="398142"/>
                    <a:pt x="460691" y="426047"/>
                  </a:cubicBezTo>
                  <a:lnTo>
                    <a:pt x="501634" y="467017"/>
                  </a:lnTo>
                  <a:lnTo>
                    <a:pt x="508576" y="460085"/>
                  </a:lnTo>
                  <a:cubicBezTo>
                    <a:pt x="517922" y="450753"/>
                    <a:pt x="533142" y="450753"/>
                    <a:pt x="542487" y="460085"/>
                  </a:cubicBezTo>
                  <a:cubicBezTo>
                    <a:pt x="551922" y="469416"/>
                    <a:pt x="551922" y="484613"/>
                    <a:pt x="542487" y="493945"/>
                  </a:cubicBezTo>
                  <a:cubicBezTo>
                    <a:pt x="512759" y="523717"/>
                    <a:pt x="518456" y="518029"/>
                    <a:pt x="518990" y="517496"/>
                  </a:cubicBezTo>
                  <a:cubicBezTo>
                    <a:pt x="518545" y="517940"/>
                    <a:pt x="514272" y="522206"/>
                    <a:pt x="494691" y="541668"/>
                  </a:cubicBezTo>
                  <a:cubicBezTo>
                    <a:pt x="485346" y="551089"/>
                    <a:pt x="470126" y="551089"/>
                    <a:pt x="460780" y="541668"/>
                  </a:cubicBezTo>
                  <a:cubicBezTo>
                    <a:pt x="451435" y="532337"/>
                    <a:pt x="451435" y="517140"/>
                    <a:pt x="460780" y="507809"/>
                  </a:cubicBezTo>
                  <a:lnTo>
                    <a:pt x="467723" y="500877"/>
                  </a:lnTo>
                  <a:lnTo>
                    <a:pt x="426691" y="459996"/>
                  </a:lnTo>
                  <a:cubicBezTo>
                    <a:pt x="398744" y="481858"/>
                    <a:pt x="364833" y="496522"/>
                    <a:pt x="327806" y="500966"/>
                  </a:cubicBezTo>
                  <a:lnTo>
                    <a:pt x="327806" y="558732"/>
                  </a:lnTo>
                  <a:lnTo>
                    <a:pt x="337597" y="558732"/>
                  </a:lnTo>
                  <a:cubicBezTo>
                    <a:pt x="350859" y="558732"/>
                    <a:pt x="361628" y="569485"/>
                    <a:pt x="361628" y="582727"/>
                  </a:cubicBezTo>
                  <a:cubicBezTo>
                    <a:pt x="361628" y="595969"/>
                    <a:pt x="350859" y="606722"/>
                    <a:pt x="337597" y="606722"/>
                  </a:cubicBezTo>
                  <a:lnTo>
                    <a:pt x="270042" y="606722"/>
                  </a:lnTo>
                  <a:cubicBezTo>
                    <a:pt x="256780" y="606722"/>
                    <a:pt x="246011" y="595969"/>
                    <a:pt x="246011" y="582727"/>
                  </a:cubicBezTo>
                  <a:cubicBezTo>
                    <a:pt x="246011" y="569485"/>
                    <a:pt x="256780" y="558732"/>
                    <a:pt x="270042" y="558732"/>
                  </a:cubicBezTo>
                  <a:lnTo>
                    <a:pt x="279833" y="558732"/>
                  </a:lnTo>
                  <a:lnTo>
                    <a:pt x="279833" y="500966"/>
                  </a:lnTo>
                  <a:cubicBezTo>
                    <a:pt x="242806" y="496522"/>
                    <a:pt x="208806" y="481858"/>
                    <a:pt x="180948" y="459996"/>
                  </a:cubicBezTo>
                  <a:lnTo>
                    <a:pt x="139916" y="500877"/>
                  </a:lnTo>
                  <a:lnTo>
                    <a:pt x="146859" y="507809"/>
                  </a:lnTo>
                  <a:cubicBezTo>
                    <a:pt x="156204" y="517140"/>
                    <a:pt x="156204" y="532337"/>
                    <a:pt x="146859" y="541668"/>
                  </a:cubicBezTo>
                  <a:cubicBezTo>
                    <a:pt x="137424" y="551089"/>
                    <a:pt x="122293" y="551089"/>
                    <a:pt x="112859" y="541668"/>
                  </a:cubicBezTo>
                  <a:lnTo>
                    <a:pt x="77257" y="506120"/>
                  </a:lnTo>
                  <a:lnTo>
                    <a:pt x="68534" y="497411"/>
                  </a:lnTo>
                  <a:lnTo>
                    <a:pt x="65063" y="493945"/>
                  </a:lnTo>
                  <a:cubicBezTo>
                    <a:pt x="55717" y="484613"/>
                    <a:pt x="55717" y="469416"/>
                    <a:pt x="65063" y="460085"/>
                  </a:cubicBezTo>
                  <a:cubicBezTo>
                    <a:pt x="74497" y="450753"/>
                    <a:pt x="89628" y="450753"/>
                    <a:pt x="99063" y="460085"/>
                  </a:cubicBezTo>
                  <a:lnTo>
                    <a:pt x="105916" y="467017"/>
                  </a:lnTo>
                  <a:lnTo>
                    <a:pt x="146948" y="426047"/>
                  </a:lnTo>
                  <a:cubicBezTo>
                    <a:pt x="125052" y="398142"/>
                    <a:pt x="110367" y="364282"/>
                    <a:pt x="105916" y="327312"/>
                  </a:cubicBezTo>
                  <a:lnTo>
                    <a:pt x="47974" y="327312"/>
                  </a:lnTo>
                  <a:lnTo>
                    <a:pt x="47974" y="337088"/>
                  </a:lnTo>
                  <a:cubicBezTo>
                    <a:pt x="47974" y="350329"/>
                    <a:pt x="37293" y="361083"/>
                    <a:pt x="24031" y="361083"/>
                  </a:cubicBezTo>
                  <a:cubicBezTo>
                    <a:pt x="10770" y="361083"/>
                    <a:pt x="0" y="350329"/>
                    <a:pt x="0" y="337088"/>
                  </a:cubicBezTo>
                  <a:lnTo>
                    <a:pt x="0" y="269634"/>
                  </a:lnTo>
                  <a:cubicBezTo>
                    <a:pt x="0" y="256393"/>
                    <a:pt x="10770" y="245639"/>
                    <a:pt x="24031" y="245639"/>
                  </a:cubicBezTo>
                  <a:cubicBezTo>
                    <a:pt x="37293" y="245639"/>
                    <a:pt x="47974" y="256393"/>
                    <a:pt x="47974" y="269634"/>
                  </a:cubicBezTo>
                  <a:lnTo>
                    <a:pt x="47974" y="279410"/>
                  </a:lnTo>
                  <a:lnTo>
                    <a:pt x="105916" y="279410"/>
                  </a:lnTo>
                  <a:cubicBezTo>
                    <a:pt x="110367" y="242440"/>
                    <a:pt x="125052" y="208491"/>
                    <a:pt x="146948" y="180675"/>
                  </a:cubicBezTo>
                  <a:lnTo>
                    <a:pt x="105916" y="139705"/>
                  </a:lnTo>
                  <a:lnTo>
                    <a:pt x="99063" y="146637"/>
                  </a:lnTo>
                  <a:cubicBezTo>
                    <a:pt x="89628" y="155969"/>
                    <a:pt x="74497" y="155969"/>
                    <a:pt x="65063" y="146637"/>
                  </a:cubicBezTo>
                  <a:cubicBezTo>
                    <a:pt x="55717" y="137217"/>
                    <a:pt x="55717" y="122109"/>
                    <a:pt x="65063" y="112688"/>
                  </a:cubicBezTo>
                  <a:lnTo>
                    <a:pt x="106450" y="71452"/>
                  </a:lnTo>
                  <a:lnTo>
                    <a:pt x="112859" y="64965"/>
                  </a:lnTo>
                  <a:cubicBezTo>
                    <a:pt x="122293" y="55633"/>
                    <a:pt x="137424" y="55633"/>
                    <a:pt x="146859" y="64965"/>
                  </a:cubicBezTo>
                  <a:cubicBezTo>
                    <a:pt x="156204" y="74385"/>
                    <a:pt x="156204" y="89493"/>
                    <a:pt x="146859" y="98913"/>
                  </a:cubicBezTo>
                  <a:lnTo>
                    <a:pt x="139916" y="105756"/>
                  </a:lnTo>
                  <a:lnTo>
                    <a:pt x="180948" y="146726"/>
                  </a:lnTo>
                  <a:cubicBezTo>
                    <a:pt x="208806" y="124864"/>
                    <a:pt x="242806" y="110200"/>
                    <a:pt x="279833" y="105756"/>
                  </a:cubicBezTo>
                  <a:lnTo>
                    <a:pt x="279833" y="47901"/>
                  </a:lnTo>
                  <a:lnTo>
                    <a:pt x="270042" y="47901"/>
                  </a:lnTo>
                  <a:cubicBezTo>
                    <a:pt x="256780" y="47901"/>
                    <a:pt x="246011" y="37237"/>
                    <a:pt x="246011" y="23995"/>
                  </a:cubicBezTo>
                  <a:cubicBezTo>
                    <a:pt x="246011" y="10753"/>
                    <a:pt x="256780" y="0"/>
                    <a:pt x="270042"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40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微软雅黑"/>
                <a:cs typeface="+mn-cs"/>
              </a:endParaRPr>
            </a:p>
          </p:txBody>
        </p:sp>
      </p:grpSp>
      <p:cxnSp>
        <p:nvCxnSpPr>
          <p:cNvPr id="27" name="直接连接符 26">
            <a:extLst>
              <a:ext uri="{FF2B5EF4-FFF2-40B4-BE49-F238E27FC236}">
                <a16:creationId xmlns:a16="http://schemas.microsoft.com/office/drawing/2014/main" id="{1AF0D8BD-5C5C-49C0-8D5F-70837455AAFB}"/>
              </a:ext>
            </a:extLst>
          </p:cNvPr>
          <p:cNvCxnSpPr>
            <a:cxnSpLocks/>
          </p:cNvCxnSpPr>
          <p:nvPr userDrawn="1"/>
        </p:nvCxnSpPr>
        <p:spPr>
          <a:xfrm>
            <a:off x="650931" y="852684"/>
            <a:ext cx="1086796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31" name="图片 30">
            <a:extLst>
              <a:ext uri="{FF2B5EF4-FFF2-40B4-BE49-F238E27FC236}">
                <a16:creationId xmlns:a16="http://schemas.microsoft.com/office/drawing/2014/main" id="{9840A60D-30C5-4A1F-AECB-80519F0F5123}"/>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136962" y="292375"/>
            <a:ext cx="1375700" cy="437285"/>
          </a:xfrm>
          <a:prstGeom prst="rect">
            <a:avLst/>
          </a:prstGeom>
        </p:spPr>
      </p:pic>
    </p:spTree>
    <p:extLst>
      <p:ext uri="{BB962C8B-B14F-4D97-AF65-F5344CB8AC3E}">
        <p14:creationId xmlns:p14="http://schemas.microsoft.com/office/powerpoint/2010/main" val="23189481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标题和内容（图文-2）">
    <p:spTree>
      <p:nvGrpSpPr>
        <p:cNvPr id="1" name=""/>
        <p:cNvGrpSpPr/>
        <p:nvPr/>
      </p:nvGrpSpPr>
      <p:grpSpPr>
        <a:xfrm>
          <a:off x="0" y="0"/>
          <a:ext cx="0" cy="0"/>
          <a:chOff x="0" y="0"/>
          <a:chExt cx="0" cy="0"/>
        </a:xfrm>
      </p:grpSpPr>
      <p:pic>
        <p:nvPicPr>
          <p:cNvPr id="29" name="图片 28">
            <a:extLst>
              <a:ext uri="{FF2B5EF4-FFF2-40B4-BE49-F238E27FC236}">
                <a16:creationId xmlns:a16="http://schemas.microsoft.com/office/drawing/2014/main" id="{37C931A3-F02B-4FEF-B6C9-6F2D4457087E}"/>
              </a:ext>
            </a:extLst>
          </p:cNvPr>
          <p:cNvPicPr>
            <a:picLocks noChangeAspect="1"/>
          </p:cNvPicPr>
          <p:nvPr userDrawn="1"/>
        </p:nvPicPr>
        <p:blipFill rotWithShape="1">
          <a:blip r:embed="rId2">
            <a:alphaModFix amt="5000"/>
            <a:extLst>
              <a:ext uri="{28A0092B-C50C-407E-A947-70E740481C1C}">
                <a14:useLocalDpi xmlns:a14="http://schemas.microsoft.com/office/drawing/2010/main" val="0"/>
              </a:ext>
            </a:extLst>
          </a:blip>
          <a:srcRect t="7878" b="7878"/>
          <a:stretch/>
        </p:blipFill>
        <p:spPr>
          <a:xfrm>
            <a:off x="0" y="0"/>
            <a:ext cx="12192000" cy="6858000"/>
          </a:xfrm>
          <a:prstGeom prst="rect">
            <a:avLst/>
          </a:prstGeom>
        </p:spPr>
      </p:pic>
      <p:sp>
        <p:nvSpPr>
          <p:cNvPr id="25" name="文本占位符 67">
            <a:extLst>
              <a:ext uri="{FF2B5EF4-FFF2-40B4-BE49-F238E27FC236}">
                <a16:creationId xmlns:a16="http://schemas.microsoft.com/office/drawing/2014/main" id="{60F93DEA-A852-4B06-9273-376E9E5D4153}"/>
              </a:ext>
            </a:extLst>
          </p:cNvPr>
          <p:cNvSpPr>
            <a:spLocks noGrp="1"/>
          </p:cNvSpPr>
          <p:nvPr>
            <p:ph type="body" sz="quarter" idx="11" hasCustomPrompt="1"/>
          </p:nvPr>
        </p:nvSpPr>
        <p:spPr>
          <a:xfrm>
            <a:off x="1216933" y="347251"/>
            <a:ext cx="8920029" cy="402291"/>
          </a:xfrm>
          <a:prstGeom prst="rect">
            <a:avLst/>
          </a:prstGeom>
        </p:spPr>
        <p:txBody>
          <a:bodyPr lIns="0" bIns="46800">
            <a:spAutoFit/>
          </a:bodyPr>
          <a:lstStyle>
            <a:lvl1pPr marL="0" indent="0">
              <a:lnSpc>
                <a:spcPct val="100000"/>
              </a:lnSpc>
              <a:buNone/>
              <a:defRPr b="1">
                <a:solidFill>
                  <a:schemeClr val="accent1"/>
                </a:solidFill>
                <a:latin typeface="+mj-ea"/>
                <a:ea typeface="+mj-ea"/>
              </a:defRPr>
            </a:lvl1pPr>
          </a:lstStyle>
          <a:p>
            <a:pPr lvl="0"/>
            <a:r>
              <a:rPr lang="zh-CN" altLang="en-US" dirty="0"/>
              <a:t>请输入你的章节标题</a:t>
            </a:r>
          </a:p>
        </p:txBody>
      </p:sp>
      <p:cxnSp>
        <p:nvCxnSpPr>
          <p:cNvPr id="28" name="直接连接符 27">
            <a:extLst>
              <a:ext uri="{FF2B5EF4-FFF2-40B4-BE49-F238E27FC236}">
                <a16:creationId xmlns:a16="http://schemas.microsoft.com/office/drawing/2014/main" id="{BF51A262-EF82-4309-AD98-5095F6DA986F}"/>
              </a:ext>
            </a:extLst>
          </p:cNvPr>
          <p:cNvCxnSpPr>
            <a:cxnSpLocks/>
          </p:cNvCxnSpPr>
          <p:nvPr userDrawn="1"/>
        </p:nvCxnSpPr>
        <p:spPr>
          <a:xfrm>
            <a:off x="669228" y="3632200"/>
            <a:ext cx="10858500" cy="0"/>
          </a:xfrm>
          <a:prstGeom prst="line">
            <a:avLst/>
          </a:prstGeom>
          <a:ln w="25400" cap="flat">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5" name="矩形 34">
            <a:extLst>
              <a:ext uri="{FF2B5EF4-FFF2-40B4-BE49-F238E27FC236}">
                <a16:creationId xmlns:a16="http://schemas.microsoft.com/office/drawing/2014/main" id="{39314F2A-CF68-49ED-B2FE-7EB0D909A425}"/>
              </a:ext>
            </a:extLst>
          </p:cNvPr>
          <p:cNvSpPr/>
          <p:nvPr userDrawn="1"/>
        </p:nvSpPr>
        <p:spPr>
          <a:xfrm>
            <a:off x="669228" y="1496583"/>
            <a:ext cx="2124544" cy="178573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a:extLst>
              <a:ext uri="{FF2B5EF4-FFF2-40B4-BE49-F238E27FC236}">
                <a16:creationId xmlns:a16="http://schemas.microsoft.com/office/drawing/2014/main" id="{3910F900-2807-4DCD-B5B5-82A5DD0F608E}"/>
              </a:ext>
            </a:extLst>
          </p:cNvPr>
          <p:cNvSpPr/>
          <p:nvPr userDrawn="1"/>
        </p:nvSpPr>
        <p:spPr>
          <a:xfrm>
            <a:off x="9394356" y="3984612"/>
            <a:ext cx="2124544" cy="178573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图片占位符 42">
            <a:extLst>
              <a:ext uri="{FF2B5EF4-FFF2-40B4-BE49-F238E27FC236}">
                <a16:creationId xmlns:a16="http://schemas.microsoft.com/office/drawing/2014/main" id="{4D9A6F69-B4BF-497A-A215-06F3933D0E7C}"/>
              </a:ext>
            </a:extLst>
          </p:cNvPr>
          <p:cNvSpPr>
            <a:spLocks noGrp="1"/>
          </p:cNvSpPr>
          <p:nvPr>
            <p:ph type="pic" sz="quarter" idx="12"/>
          </p:nvPr>
        </p:nvSpPr>
        <p:spPr>
          <a:xfrm>
            <a:off x="726750" y="1536731"/>
            <a:ext cx="2009500" cy="1689041"/>
          </a:xfrm>
          <a:custGeom>
            <a:avLst/>
            <a:gdLst>
              <a:gd name="connsiteX0" fmla="*/ 0 w 2009500"/>
              <a:gd name="connsiteY0" fmla="*/ 0 h 1689041"/>
              <a:gd name="connsiteX1" fmla="*/ 2009500 w 2009500"/>
              <a:gd name="connsiteY1" fmla="*/ 0 h 1689041"/>
              <a:gd name="connsiteX2" fmla="*/ 2009500 w 2009500"/>
              <a:gd name="connsiteY2" fmla="*/ 1689041 h 1689041"/>
              <a:gd name="connsiteX3" fmla="*/ 0 w 2009500"/>
              <a:gd name="connsiteY3" fmla="*/ 1689041 h 1689041"/>
            </a:gdLst>
            <a:ahLst/>
            <a:cxnLst>
              <a:cxn ang="0">
                <a:pos x="connsiteX0" y="connsiteY0"/>
              </a:cxn>
              <a:cxn ang="0">
                <a:pos x="connsiteX1" y="connsiteY1"/>
              </a:cxn>
              <a:cxn ang="0">
                <a:pos x="connsiteX2" y="connsiteY2"/>
              </a:cxn>
              <a:cxn ang="0">
                <a:pos x="connsiteX3" y="connsiteY3"/>
              </a:cxn>
            </a:cxnLst>
            <a:rect l="l" t="t" r="r" b="b"/>
            <a:pathLst>
              <a:path w="2009500" h="1689041">
                <a:moveTo>
                  <a:pt x="0" y="0"/>
                </a:moveTo>
                <a:lnTo>
                  <a:pt x="2009500" y="0"/>
                </a:lnTo>
                <a:lnTo>
                  <a:pt x="2009500" y="1689041"/>
                </a:lnTo>
                <a:lnTo>
                  <a:pt x="0" y="1689041"/>
                </a:lnTo>
                <a:close/>
              </a:path>
            </a:pathLst>
          </a:custGeom>
        </p:spPr>
        <p:txBody>
          <a:bodyPr wrap="square">
            <a:noAutofit/>
          </a:bodyPr>
          <a:lstStyle/>
          <a:p>
            <a:endParaRPr lang="zh-CN" altLang="en-US" dirty="0"/>
          </a:p>
        </p:txBody>
      </p:sp>
      <p:sp>
        <p:nvSpPr>
          <p:cNvPr id="44" name="图片占位符 43">
            <a:extLst>
              <a:ext uri="{FF2B5EF4-FFF2-40B4-BE49-F238E27FC236}">
                <a16:creationId xmlns:a16="http://schemas.microsoft.com/office/drawing/2014/main" id="{A4BFC51A-AB6F-4D9D-BDF3-1B823AA6C651}"/>
              </a:ext>
            </a:extLst>
          </p:cNvPr>
          <p:cNvSpPr>
            <a:spLocks noGrp="1"/>
          </p:cNvSpPr>
          <p:nvPr>
            <p:ph type="pic" sz="quarter" idx="13"/>
          </p:nvPr>
        </p:nvSpPr>
        <p:spPr>
          <a:xfrm>
            <a:off x="9451878" y="4032961"/>
            <a:ext cx="2009500" cy="1689041"/>
          </a:xfrm>
          <a:custGeom>
            <a:avLst/>
            <a:gdLst>
              <a:gd name="connsiteX0" fmla="*/ 0 w 2009500"/>
              <a:gd name="connsiteY0" fmla="*/ 0 h 1689041"/>
              <a:gd name="connsiteX1" fmla="*/ 2009500 w 2009500"/>
              <a:gd name="connsiteY1" fmla="*/ 0 h 1689041"/>
              <a:gd name="connsiteX2" fmla="*/ 2009500 w 2009500"/>
              <a:gd name="connsiteY2" fmla="*/ 1689041 h 1689041"/>
              <a:gd name="connsiteX3" fmla="*/ 0 w 2009500"/>
              <a:gd name="connsiteY3" fmla="*/ 1689041 h 1689041"/>
            </a:gdLst>
            <a:ahLst/>
            <a:cxnLst>
              <a:cxn ang="0">
                <a:pos x="connsiteX0" y="connsiteY0"/>
              </a:cxn>
              <a:cxn ang="0">
                <a:pos x="connsiteX1" y="connsiteY1"/>
              </a:cxn>
              <a:cxn ang="0">
                <a:pos x="connsiteX2" y="connsiteY2"/>
              </a:cxn>
              <a:cxn ang="0">
                <a:pos x="connsiteX3" y="connsiteY3"/>
              </a:cxn>
            </a:cxnLst>
            <a:rect l="l" t="t" r="r" b="b"/>
            <a:pathLst>
              <a:path w="2009500" h="1689041">
                <a:moveTo>
                  <a:pt x="0" y="0"/>
                </a:moveTo>
                <a:lnTo>
                  <a:pt x="2009500" y="0"/>
                </a:lnTo>
                <a:lnTo>
                  <a:pt x="2009500" y="1689041"/>
                </a:lnTo>
                <a:lnTo>
                  <a:pt x="0" y="1689041"/>
                </a:lnTo>
                <a:close/>
              </a:path>
            </a:pathLst>
          </a:custGeom>
        </p:spPr>
        <p:txBody>
          <a:bodyPr wrap="square">
            <a:noAutofit/>
          </a:bodyPr>
          <a:lstStyle/>
          <a:p>
            <a:endParaRPr lang="zh-CN" altLang="en-US" dirty="0"/>
          </a:p>
        </p:txBody>
      </p:sp>
      <p:sp>
        <p:nvSpPr>
          <p:cNvPr id="5" name="文本占位符 4">
            <a:extLst>
              <a:ext uri="{FF2B5EF4-FFF2-40B4-BE49-F238E27FC236}">
                <a16:creationId xmlns:a16="http://schemas.microsoft.com/office/drawing/2014/main" id="{2D5056C9-4B0E-421F-ADCF-E3C7E8E216AA}"/>
              </a:ext>
            </a:extLst>
          </p:cNvPr>
          <p:cNvSpPr>
            <a:spLocks noGrp="1"/>
          </p:cNvSpPr>
          <p:nvPr>
            <p:ph type="body" sz="quarter" idx="14" hasCustomPrompt="1"/>
          </p:nvPr>
        </p:nvSpPr>
        <p:spPr>
          <a:xfrm>
            <a:off x="3246271" y="1535879"/>
            <a:ext cx="2793341" cy="461962"/>
          </a:xfrm>
          <a:prstGeom prst="rect">
            <a:avLst/>
          </a:prstGeom>
        </p:spPr>
        <p:txBody>
          <a:bodyPr lIns="0">
            <a:normAutofit/>
          </a:bodyPr>
          <a:lstStyle>
            <a:lvl1pPr marL="0" indent="0">
              <a:lnSpc>
                <a:spcPct val="100000"/>
              </a:lnSpc>
              <a:buNone/>
              <a:defRPr sz="2400" b="1">
                <a:solidFill>
                  <a:schemeClr val="accent1"/>
                </a:solidFill>
              </a:defRPr>
            </a:lvl1pPr>
          </a:lstStyle>
          <a:p>
            <a:pPr lvl="0"/>
            <a:r>
              <a:rPr lang="zh-CN" altLang="en-US" dirty="0"/>
              <a:t>请输入你的标题</a:t>
            </a:r>
          </a:p>
        </p:txBody>
      </p:sp>
      <p:sp>
        <p:nvSpPr>
          <p:cNvPr id="45" name="文本占位符 4">
            <a:extLst>
              <a:ext uri="{FF2B5EF4-FFF2-40B4-BE49-F238E27FC236}">
                <a16:creationId xmlns:a16="http://schemas.microsoft.com/office/drawing/2014/main" id="{AAAC5588-F2FF-473C-9D87-293341897B98}"/>
              </a:ext>
            </a:extLst>
          </p:cNvPr>
          <p:cNvSpPr>
            <a:spLocks noGrp="1"/>
          </p:cNvSpPr>
          <p:nvPr>
            <p:ph type="body" sz="quarter" idx="15" hasCustomPrompt="1"/>
          </p:nvPr>
        </p:nvSpPr>
        <p:spPr>
          <a:xfrm>
            <a:off x="6148516" y="4025048"/>
            <a:ext cx="2793341" cy="461962"/>
          </a:xfrm>
          <a:prstGeom prst="rect">
            <a:avLst/>
          </a:prstGeom>
        </p:spPr>
        <p:txBody>
          <a:bodyPr lIns="90000" rIns="0">
            <a:normAutofit/>
          </a:bodyPr>
          <a:lstStyle>
            <a:lvl1pPr marL="0" indent="0" algn="r">
              <a:lnSpc>
                <a:spcPct val="100000"/>
              </a:lnSpc>
              <a:buNone/>
              <a:defRPr sz="2400" b="1">
                <a:solidFill>
                  <a:schemeClr val="accent1"/>
                </a:solidFill>
              </a:defRPr>
            </a:lvl1pPr>
          </a:lstStyle>
          <a:p>
            <a:pPr lvl="0"/>
            <a:r>
              <a:rPr lang="zh-CN" altLang="en-US" dirty="0"/>
              <a:t>请输入你的标题</a:t>
            </a:r>
          </a:p>
        </p:txBody>
      </p:sp>
      <p:sp>
        <p:nvSpPr>
          <p:cNvPr id="46" name="文本占位符 11">
            <a:extLst>
              <a:ext uri="{FF2B5EF4-FFF2-40B4-BE49-F238E27FC236}">
                <a16:creationId xmlns:a16="http://schemas.microsoft.com/office/drawing/2014/main" id="{AB26A110-C91B-497D-9B24-4D7C41B00773}"/>
              </a:ext>
            </a:extLst>
          </p:cNvPr>
          <p:cNvSpPr>
            <a:spLocks noGrp="1"/>
          </p:cNvSpPr>
          <p:nvPr>
            <p:ph type="body" sz="quarter" idx="18" hasCustomPrompt="1"/>
          </p:nvPr>
        </p:nvSpPr>
        <p:spPr>
          <a:xfrm>
            <a:off x="3246271" y="2153813"/>
            <a:ext cx="8272629" cy="646331"/>
          </a:xfrm>
          <a:prstGeom prst="rect">
            <a:avLst/>
          </a:prstGeom>
        </p:spPr>
        <p:txBody>
          <a:bodyPr lIns="0">
            <a:noAutofit/>
          </a:bodyPr>
          <a:lstStyle>
            <a:lvl1pPr marL="0" indent="0" algn="l">
              <a:lnSpc>
                <a:spcPct val="130000"/>
              </a:lnSpc>
              <a:buNone/>
              <a:defRPr sz="1800"/>
            </a:lvl1pPr>
          </a:lstStyle>
          <a:p>
            <a:pPr lvl="0"/>
            <a:r>
              <a:rPr lang="zh-CN" altLang="en-US" dirty="0"/>
              <a:t>请输入你的内容</a:t>
            </a:r>
          </a:p>
        </p:txBody>
      </p:sp>
      <p:sp>
        <p:nvSpPr>
          <p:cNvPr id="47" name="文本占位符 11">
            <a:extLst>
              <a:ext uri="{FF2B5EF4-FFF2-40B4-BE49-F238E27FC236}">
                <a16:creationId xmlns:a16="http://schemas.microsoft.com/office/drawing/2014/main" id="{D7D35C3C-4CAC-4330-9805-A8DD184FFDE2}"/>
              </a:ext>
            </a:extLst>
          </p:cNvPr>
          <p:cNvSpPr>
            <a:spLocks noGrp="1"/>
          </p:cNvSpPr>
          <p:nvPr>
            <p:ph type="body" sz="quarter" idx="19" hasCustomPrompt="1"/>
          </p:nvPr>
        </p:nvSpPr>
        <p:spPr>
          <a:xfrm>
            <a:off x="669228" y="4619089"/>
            <a:ext cx="8272629" cy="646331"/>
          </a:xfrm>
          <a:prstGeom prst="rect">
            <a:avLst/>
          </a:prstGeom>
        </p:spPr>
        <p:txBody>
          <a:bodyPr lIns="90000" rIns="0">
            <a:noAutofit/>
          </a:bodyPr>
          <a:lstStyle>
            <a:lvl1pPr marL="0" indent="0" algn="r">
              <a:lnSpc>
                <a:spcPct val="130000"/>
              </a:lnSpc>
              <a:buNone/>
              <a:defRPr sz="1800"/>
            </a:lvl1pPr>
          </a:lstStyle>
          <a:p>
            <a:pPr lvl="0"/>
            <a:r>
              <a:rPr lang="zh-CN" altLang="en-US" dirty="0"/>
              <a:t>请输入你的内容</a:t>
            </a:r>
          </a:p>
        </p:txBody>
      </p:sp>
      <p:sp>
        <p:nvSpPr>
          <p:cNvPr id="3" name="日期占位符 2">
            <a:extLst>
              <a:ext uri="{FF2B5EF4-FFF2-40B4-BE49-F238E27FC236}">
                <a16:creationId xmlns:a16="http://schemas.microsoft.com/office/drawing/2014/main" id="{ABC6B45C-941A-49AC-90B5-0D96B66518D9}"/>
              </a:ext>
            </a:extLst>
          </p:cNvPr>
          <p:cNvSpPr>
            <a:spLocks noGrp="1"/>
          </p:cNvSpPr>
          <p:nvPr>
            <p:ph type="dt" sz="half" idx="20"/>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6" name="灯片编号占位符 5">
            <a:extLst>
              <a:ext uri="{FF2B5EF4-FFF2-40B4-BE49-F238E27FC236}">
                <a16:creationId xmlns:a16="http://schemas.microsoft.com/office/drawing/2014/main" id="{1B290F5A-D196-486B-8B44-1CBEEEB17348}"/>
              </a:ext>
            </a:extLst>
          </p:cNvPr>
          <p:cNvSpPr>
            <a:spLocks noGrp="1"/>
          </p:cNvSpPr>
          <p:nvPr>
            <p:ph type="sldNum" sz="quarter" idx="22"/>
          </p:nvPr>
        </p:nvSpPr>
        <p:spPr/>
        <p:txBody>
          <a:bodyPr/>
          <a:lstStyle/>
          <a:p>
            <a:fld id="{C79ECAFE-A460-4E13-ABCB-32CAE6136244}" type="slidenum">
              <a:rPr lang="zh-CN" altLang="en-US" smtClean="0"/>
              <a:pPr/>
              <a:t>‹#›</a:t>
            </a:fld>
            <a:endParaRPr lang="zh-CN" altLang="en-US" dirty="0"/>
          </a:p>
        </p:txBody>
      </p:sp>
      <p:grpSp>
        <p:nvGrpSpPr>
          <p:cNvPr id="32" name="组合 31">
            <a:extLst>
              <a:ext uri="{FF2B5EF4-FFF2-40B4-BE49-F238E27FC236}">
                <a16:creationId xmlns:a16="http://schemas.microsoft.com/office/drawing/2014/main" id="{787FD327-8DAB-4849-B23B-4503BB310E89}"/>
              </a:ext>
            </a:extLst>
          </p:cNvPr>
          <p:cNvGrpSpPr>
            <a:grpSpLocks/>
          </p:cNvGrpSpPr>
          <p:nvPr userDrawn="1"/>
        </p:nvGrpSpPr>
        <p:grpSpPr>
          <a:xfrm>
            <a:off x="660400" y="344681"/>
            <a:ext cx="384771" cy="384771"/>
            <a:chOff x="669869" y="597306"/>
            <a:chExt cx="409972" cy="409973"/>
          </a:xfrm>
        </p:grpSpPr>
        <p:sp>
          <p:nvSpPr>
            <p:cNvPr id="33" name="íṥļîḓê">
              <a:extLst>
                <a:ext uri="{FF2B5EF4-FFF2-40B4-BE49-F238E27FC236}">
                  <a16:creationId xmlns:a16="http://schemas.microsoft.com/office/drawing/2014/main" id="{82477A65-0AA8-4438-AE9B-67C58081D3B2}"/>
                </a:ext>
              </a:extLst>
            </p:cNvPr>
            <p:cNvSpPr/>
            <p:nvPr/>
          </p:nvSpPr>
          <p:spPr>
            <a:xfrm>
              <a:off x="669869" y="597306"/>
              <a:ext cx="409972" cy="409973"/>
            </a:xfrm>
            <a:prstGeom prst="ellipse">
              <a:avLst/>
            </a:prstGeom>
            <a:noFill/>
            <a:ln w="12700">
              <a:solidFill>
                <a:schemeClr val="accent1">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775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4" name="íṥlíḓê">
              <a:extLst>
                <a:ext uri="{FF2B5EF4-FFF2-40B4-BE49-F238E27FC236}">
                  <a16:creationId xmlns:a16="http://schemas.microsoft.com/office/drawing/2014/main" id="{E8493DE7-20AC-4E02-9138-ED6DFC7987F2}"/>
                </a:ext>
              </a:extLst>
            </p:cNvPr>
            <p:cNvSpPr/>
            <p:nvPr/>
          </p:nvSpPr>
          <p:spPr>
            <a:xfrm>
              <a:off x="707772" y="635208"/>
              <a:ext cx="334166" cy="334167"/>
            </a:xfrm>
            <a:prstGeom prst="ellipse">
              <a:avLst/>
            </a:prstGeom>
            <a:solidFill>
              <a:schemeClr val="accent1">
                <a:lumMod val="60000"/>
                <a:lumOff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5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6" name="ïśļiḑé">
              <a:extLst>
                <a:ext uri="{FF2B5EF4-FFF2-40B4-BE49-F238E27FC236}">
                  <a16:creationId xmlns:a16="http://schemas.microsoft.com/office/drawing/2014/main" id="{9FDCD366-6E90-4CAE-9B4E-923FD06A8213}"/>
                </a:ext>
              </a:extLst>
            </p:cNvPr>
            <p:cNvSpPr/>
            <p:nvPr/>
          </p:nvSpPr>
          <p:spPr>
            <a:xfrm>
              <a:off x="772089" y="699681"/>
              <a:ext cx="205530" cy="205219"/>
            </a:xfrm>
            <a:custGeom>
              <a:avLst/>
              <a:gdLst>
                <a:gd name="connsiteX0" fmla="*/ 347041 w 607639"/>
                <a:gd name="connsiteY0" fmla="*/ 313875 h 606722"/>
                <a:gd name="connsiteX1" fmla="*/ 379713 w 607639"/>
                <a:gd name="connsiteY1" fmla="*/ 346512 h 606722"/>
                <a:gd name="connsiteX2" fmla="*/ 347041 w 607639"/>
                <a:gd name="connsiteY2" fmla="*/ 379149 h 606722"/>
                <a:gd name="connsiteX3" fmla="*/ 314369 w 607639"/>
                <a:gd name="connsiteY3" fmla="*/ 346512 h 606722"/>
                <a:gd name="connsiteX4" fmla="*/ 347041 w 607639"/>
                <a:gd name="connsiteY4" fmla="*/ 313875 h 606722"/>
                <a:gd name="connsiteX5" fmla="*/ 260563 w 607639"/>
                <a:gd name="connsiteY5" fmla="*/ 213037 h 606722"/>
                <a:gd name="connsiteX6" fmla="*/ 313452 w 607639"/>
                <a:gd name="connsiteY6" fmla="*/ 265856 h 606722"/>
                <a:gd name="connsiteX7" fmla="*/ 260563 w 607639"/>
                <a:gd name="connsiteY7" fmla="*/ 318675 h 606722"/>
                <a:gd name="connsiteX8" fmla="*/ 207674 w 607639"/>
                <a:gd name="connsiteY8" fmla="*/ 265856 h 606722"/>
                <a:gd name="connsiteX9" fmla="*/ 260563 w 607639"/>
                <a:gd name="connsiteY9" fmla="*/ 213037 h 606722"/>
                <a:gd name="connsiteX10" fmla="*/ 303775 w 607639"/>
                <a:gd name="connsiteY10" fmla="*/ 152236 h 606722"/>
                <a:gd name="connsiteX11" fmla="*/ 152466 w 607639"/>
                <a:gd name="connsiteY11" fmla="*/ 303317 h 606722"/>
                <a:gd name="connsiteX12" fmla="*/ 303775 w 607639"/>
                <a:gd name="connsiteY12" fmla="*/ 454486 h 606722"/>
                <a:gd name="connsiteX13" fmla="*/ 455173 w 607639"/>
                <a:gd name="connsiteY13" fmla="*/ 303317 h 606722"/>
                <a:gd name="connsiteX14" fmla="*/ 303775 w 607639"/>
                <a:gd name="connsiteY14" fmla="*/ 152236 h 606722"/>
                <a:gd name="connsiteX15" fmla="*/ 270042 w 607639"/>
                <a:gd name="connsiteY15" fmla="*/ 0 h 606722"/>
                <a:gd name="connsiteX16" fmla="*/ 337597 w 607639"/>
                <a:gd name="connsiteY16" fmla="*/ 0 h 606722"/>
                <a:gd name="connsiteX17" fmla="*/ 361628 w 607639"/>
                <a:gd name="connsiteY17" fmla="*/ 23995 h 606722"/>
                <a:gd name="connsiteX18" fmla="*/ 337597 w 607639"/>
                <a:gd name="connsiteY18" fmla="*/ 47901 h 606722"/>
                <a:gd name="connsiteX19" fmla="*/ 327806 w 607639"/>
                <a:gd name="connsiteY19" fmla="*/ 47901 h 606722"/>
                <a:gd name="connsiteX20" fmla="*/ 327806 w 607639"/>
                <a:gd name="connsiteY20" fmla="*/ 105756 h 606722"/>
                <a:gd name="connsiteX21" fmla="*/ 426691 w 607639"/>
                <a:gd name="connsiteY21" fmla="*/ 146726 h 606722"/>
                <a:gd name="connsiteX22" fmla="*/ 467723 w 607639"/>
                <a:gd name="connsiteY22" fmla="*/ 105756 h 606722"/>
                <a:gd name="connsiteX23" fmla="*/ 460780 w 607639"/>
                <a:gd name="connsiteY23" fmla="*/ 98913 h 606722"/>
                <a:gd name="connsiteX24" fmla="*/ 460780 w 607639"/>
                <a:gd name="connsiteY24" fmla="*/ 64965 h 606722"/>
                <a:gd name="connsiteX25" fmla="*/ 494691 w 607639"/>
                <a:gd name="connsiteY25" fmla="*/ 64965 h 606722"/>
                <a:gd name="connsiteX26" fmla="*/ 530382 w 607639"/>
                <a:gd name="connsiteY26" fmla="*/ 100602 h 606722"/>
                <a:gd name="connsiteX27" fmla="*/ 531094 w 607639"/>
                <a:gd name="connsiteY27" fmla="*/ 101313 h 606722"/>
                <a:gd name="connsiteX28" fmla="*/ 537414 w 607639"/>
                <a:gd name="connsiteY28" fmla="*/ 107534 h 606722"/>
                <a:gd name="connsiteX29" fmla="*/ 537770 w 607639"/>
                <a:gd name="connsiteY29" fmla="*/ 107978 h 606722"/>
                <a:gd name="connsiteX30" fmla="*/ 537948 w 607639"/>
                <a:gd name="connsiteY30" fmla="*/ 108156 h 606722"/>
                <a:gd name="connsiteX31" fmla="*/ 538482 w 607639"/>
                <a:gd name="connsiteY31" fmla="*/ 108689 h 606722"/>
                <a:gd name="connsiteX32" fmla="*/ 538215 w 607639"/>
                <a:gd name="connsiteY32" fmla="*/ 108423 h 606722"/>
                <a:gd name="connsiteX33" fmla="*/ 538749 w 607639"/>
                <a:gd name="connsiteY33" fmla="*/ 108867 h 606722"/>
                <a:gd name="connsiteX34" fmla="*/ 539105 w 607639"/>
                <a:gd name="connsiteY34" fmla="*/ 109311 h 606722"/>
                <a:gd name="connsiteX35" fmla="*/ 542487 w 607639"/>
                <a:gd name="connsiteY35" fmla="*/ 112688 h 606722"/>
                <a:gd name="connsiteX36" fmla="*/ 542487 w 607639"/>
                <a:gd name="connsiteY36" fmla="*/ 146637 h 606722"/>
                <a:gd name="connsiteX37" fmla="*/ 508576 w 607639"/>
                <a:gd name="connsiteY37" fmla="*/ 146637 h 606722"/>
                <a:gd name="connsiteX38" fmla="*/ 501634 w 607639"/>
                <a:gd name="connsiteY38" fmla="*/ 139705 h 606722"/>
                <a:gd name="connsiteX39" fmla="*/ 460691 w 607639"/>
                <a:gd name="connsiteY39" fmla="*/ 180675 h 606722"/>
                <a:gd name="connsiteX40" fmla="*/ 501723 w 607639"/>
                <a:gd name="connsiteY40" fmla="*/ 279410 h 606722"/>
                <a:gd name="connsiteX41" fmla="*/ 559576 w 607639"/>
                <a:gd name="connsiteY41" fmla="*/ 279410 h 606722"/>
                <a:gd name="connsiteX42" fmla="*/ 559576 w 607639"/>
                <a:gd name="connsiteY42" fmla="*/ 269634 h 606722"/>
                <a:gd name="connsiteX43" fmla="*/ 583608 w 607639"/>
                <a:gd name="connsiteY43" fmla="*/ 245639 h 606722"/>
                <a:gd name="connsiteX44" fmla="*/ 607639 w 607639"/>
                <a:gd name="connsiteY44" fmla="*/ 269634 h 606722"/>
                <a:gd name="connsiteX45" fmla="*/ 607639 w 607639"/>
                <a:gd name="connsiteY45" fmla="*/ 337088 h 606722"/>
                <a:gd name="connsiteX46" fmla="*/ 583608 w 607639"/>
                <a:gd name="connsiteY46" fmla="*/ 361083 h 606722"/>
                <a:gd name="connsiteX47" fmla="*/ 559576 w 607639"/>
                <a:gd name="connsiteY47" fmla="*/ 337088 h 606722"/>
                <a:gd name="connsiteX48" fmla="*/ 559576 w 607639"/>
                <a:gd name="connsiteY48" fmla="*/ 327312 h 606722"/>
                <a:gd name="connsiteX49" fmla="*/ 501723 w 607639"/>
                <a:gd name="connsiteY49" fmla="*/ 327312 h 606722"/>
                <a:gd name="connsiteX50" fmla="*/ 460691 w 607639"/>
                <a:gd name="connsiteY50" fmla="*/ 426047 h 606722"/>
                <a:gd name="connsiteX51" fmla="*/ 501634 w 607639"/>
                <a:gd name="connsiteY51" fmla="*/ 467017 h 606722"/>
                <a:gd name="connsiteX52" fmla="*/ 508576 w 607639"/>
                <a:gd name="connsiteY52" fmla="*/ 460085 h 606722"/>
                <a:gd name="connsiteX53" fmla="*/ 542487 w 607639"/>
                <a:gd name="connsiteY53" fmla="*/ 460085 h 606722"/>
                <a:gd name="connsiteX54" fmla="*/ 542487 w 607639"/>
                <a:gd name="connsiteY54" fmla="*/ 493945 h 606722"/>
                <a:gd name="connsiteX55" fmla="*/ 518990 w 607639"/>
                <a:gd name="connsiteY55" fmla="*/ 517496 h 606722"/>
                <a:gd name="connsiteX56" fmla="*/ 494691 w 607639"/>
                <a:gd name="connsiteY56" fmla="*/ 541668 h 606722"/>
                <a:gd name="connsiteX57" fmla="*/ 460780 w 607639"/>
                <a:gd name="connsiteY57" fmla="*/ 541668 h 606722"/>
                <a:gd name="connsiteX58" fmla="*/ 460780 w 607639"/>
                <a:gd name="connsiteY58" fmla="*/ 507809 h 606722"/>
                <a:gd name="connsiteX59" fmla="*/ 467723 w 607639"/>
                <a:gd name="connsiteY59" fmla="*/ 500877 h 606722"/>
                <a:gd name="connsiteX60" fmla="*/ 426691 w 607639"/>
                <a:gd name="connsiteY60" fmla="*/ 459996 h 606722"/>
                <a:gd name="connsiteX61" fmla="*/ 327806 w 607639"/>
                <a:gd name="connsiteY61" fmla="*/ 500966 h 606722"/>
                <a:gd name="connsiteX62" fmla="*/ 327806 w 607639"/>
                <a:gd name="connsiteY62" fmla="*/ 558732 h 606722"/>
                <a:gd name="connsiteX63" fmla="*/ 337597 w 607639"/>
                <a:gd name="connsiteY63" fmla="*/ 558732 h 606722"/>
                <a:gd name="connsiteX64" fmla="*/ 361628 w 607639"/>
                <a:gd name="connsiteY64" fmla="*/ 582727 h 606722"/>
                <a:gd name="connsiteX65" fmla="*/ 337597 w 607639"/>
                <a:gd name="connsiteY65" fmla="*/ 606722 h 606722"/>
                <a:gd name="connsiteX66" fmla="*/ 270042 w 607639"/>
                <a:gd name="connsiteY66" fmla="*/ 606722 h 606722"/>
                <a:gd name="connsiteX67" fmla="*/ 246011 w 607639"/>
                <a:gd name="connsiteY67" fmla="*/ 582727 h 606722"/>
                <a:gd name="connsiteX68" fmla="*/ 270042 w 607639"/>
                <a:gd name="connsiteY68" fmla="*/ 558732 h 606722"/>
                <a:gd name="connsiteX69" fmla="*/ 279833 w 607639"/>
                <a:gd name="connsiteY69" fmla="*/ 558732 h 606722"/>
                <a:gd name="connsiteX70" fmla="*/ 279833 w 607639"/>
                <a:gd name="connsiteY70" fmla="*/ 500966 h 606722"/>
                <a:gd name="connsiteX71" fmla="*/ 180948 w 607639"/>
                <a:gd name="connsiteY71" fmla="*/ 459996 h 606722"/>
                <a:gd name="connsiteX72" fmla="*/ 139916 w 607639"/>
                <a:gd name="connsiteY72" fmla="*/ 500877 h 606722"/>
                <a:gd name="connsiteX73" fmla="*/ 146859 w 607639"/>
                <a:gd name="connsiteY73" fmla="*/ 507809 h 606722"/>
                <a:gd name="connsiteX74" fmla="*/ 146859 w 607639"/>
                <a:gd name="connsiteY74" fmla="*/ 541668 h 606722"/>
                <a:gd name="connsiteX75" fmla="*/ 112859 w 607639"/>
                <a:gd name="connsiteY75" fmla="*/ 541668 h 606722"/>
                <a:gd name="connsiteX76" fmla="*/ 77257 w 607639"/>
                <a:gd name="connsiteY76" fmla="*/ 506120 h 606722"/>
                <a:gd name="connsiteX77" fmla="*/ 68534 w 607639"/>
                <a:gd name="connsiteY77" fmla="*/ 497411 h 606722"/>
                <a:gd name="connsiteX78" fmla="*/ 65063 w 607639"/>
                <a:gd name="connsiteY78" fmla="*/ 493945 h 606722"/>
                <a:gd name="connsiteX79" fmla="*/ 65063 w 607639"/>
                <a:gd name="connsiteY79" fmla="*/ 460085 h 606722"/>
                <a:gd name="connsiteX80" fmla="*/ 99063 w 607639"/>
                <a:gd name="connsiteY80" fmla="*/ 460085 h 606722"/>
                <a:gd name="connsiteX81" fmla="*/ 105916 w 607639"/>
                <a:gd name="connsiteY81" fmla="*/ 467017 h 606722"/>
                <a:gd name="connsiteX82" fmla="*/ 146948 w 607639"/>
                <a:gd name="connsiteY82" fmla="*/ 426047 h 606722"/>
                <a:gd name="connsiteX83" fmla="*/ 105916 w 607639"/>
                <a:gd name="connsiteY83" fmla="*/ 327312 h 606722"/>
                <a:gd name="connsiteX84" fmla="*/ 47974 w 607639"/>
                <a:gd name="connsiteY84" fmla="*/ 327312 h 606722"/>
                <a:gd name="connsiteX85" fmla="*/ 47974 w 607639"/>
                <a:gd name="connsiteY85" fmla="*/ 337088 h 606722"/>
                <a:gd name="connsiteX86" fmla="*/ 24031 w 607639"/>
                <a:gd name="connsiteY86" fmla="*/ 361083 h 606722"/>
                <a:gd name="connsiteX87" fmla="*/ 0 w 607639"/>
                <a:gd name="connsiteY87" fmla="*/ 337088 h 606722"/>
                <a:gd name="connsiteX88" fmla="*/ 0 w 607639"/>
                <a:gd name="connsiteY88" fmla="*/ 269634 h 606722"/>
                <a:gd name="connsiteX89" fmla="*/ 24031 w 607639"/>
                <a:gd name="connsiteY89" fmla="*/ 245639 h 606722"/>
                <a:gd name="connsiteX90" fmla="*/ 47974 w 607639"/>
                <a:gd name="connsiteY90" fmla="*/ 269634 h 606722"/>
                <a:gd name="connsiteX91" fmla="*/ 47974 w 607639"/>
                <a:gd name="connsiteY91" fmla="*/ 279410 h 606722"/>
                <a:gd name="connsiteX92" fmla="*/ 105916 w 607639"/>
                <a:gd name="connsiteY92" fmla="*/ 279410 h 606722"/>
                <a:gd name="connsiteX93" fmla="*/ 146948 w 607639"/>
                <a:gd name="connsiteY93" fmla="*/ 180675 h 606722"/>
                <a:gd name="connsiteX94" fmla="*/ 105916 w 607639"/>
                <a:gd name="connsiteY94" fmla="*/ 139705 h 606722"/>
                <a:gd name="connsiteX95" fmla="*/ 99063 w 607639"/>
                <a:gd name="connsiteY95" fmla="*/ 146637 h 606722"/>
                <a:gd name="connsiteX96" fmla="*/ 65063 w 607639"/>
                <a:gd name="connsiteY96" fmla="*/ 146637 h 606722"/>
                <a:gd name="connsiteX97" fmla="*/ 65063 w 607639"/>
                <a:gd name="connsiteY97" fmla="*/ 112688 h 606722"/>
                <a:gd name="connsiteX98" fmla="*/ 106450 w 607639"/>
                <a:gd name="connsiteY98" fmla="*/ 71452 h 606722"/>
                <a:gd name="connsiteX99" fmla="*/ 112859 w 607639"/>
                <a:gd name="connsiteY99" fmla="*/ 64965 h 606722"/>
                <a:gd name="connsiteX100" fmla="*/ 146859 w 607639"/>
                <a:gd name="connsiteY100" fmla="*/ 64965 h 606722"/>
                <a:gd name="connsiteX101" fmla="*/ 146859 w 607639"/>
                <a:gd name="connsiteY101" fmla="*/ 98913 h 606722"/>
                <a:gd name="connsiteX102" fmla="*/ 139916 w 607639"/>
                <a:gd name="connsiteY102" fmla="*/ 105756 h 606722"/>
                <a:gd name="connsiteX103" fmla="*/ 180948 w 607639"/>
                <a:gd name="connsiteY103" fmla="*/ 146726 h 606722"/>
                <a:gd name="connsiteX104" fmla="*/ 279833 w 607639"/>
                <a:gd name="connsiteY104" fmla="*/ 105756 h 606722"/>
                <a:gd name="connsiteX105" fmla="*/ 279833 w 607639"/>
                <a:gd name="connsiteY105" fmla="*/ 47901 h 606722"/>
                <a:gd name="connsiteX106" fmla="*/ 270042 w 607639"/>
                <a:gd name="connsiteY106" fmla="*/ 47901 h 606722"/>
                <a:gd name="connsiteX107" fmla="*/ 246011 w 607639"/>
                <a:gd name="connsiteY107" fmla="*/ 23995 h 606722"/>
                <a:gd name="connsiteX108" fmla="*/ 270042 w 607639"/>
                <a:gd name="connsiteY108"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607639" h="606722">
                  <a:moveTo>
                    <a:pt x="347041" y="313875"/>
                  </a:moveTo>
                  <a:cubicBezTo>
                    <a:pt x="365085" y="313875"/>
                    <a:pt x="379713" y="328487"/>
                    <a:pt x="379713" y="346512"/>
                  </a:cubicBezTo>
                  <a:cubicBezTo>
                    <a:pt x="379713" y="364537"/>
                    <a:pt x="365085" y="379149"/>
                    <a:pt x="347041" y="379149"/>
                  </a:cubicBezTo>
                  <a:cubicBezTo>
                    <a:pt x="328997" y="379149"/>
                    <a:pt x="314369" y="364537"/>
                    <a:pt x="314369" y="346512"/>
                  </a:cubicBezTo>
                  <a:cubicBezTo>
                    <a:pt x="314369" y="328487"/>
                    <a:pt x="328997" y="313875"/>
                    <a:pt x="347041" y="313875"/>
                  </a:cubicBezTo>
                  <a:close/>
                  <a:moveTo>
                    <a:pt x="260563" y="213037"/>
                  </a:moveTo>
                  <a:cubicBezTo>
                    <a:pt x="289773" y="213037"/>
                    <a:pt x="313452" y="236685"/>
                    <a:pt x="313452" y="265856"/>
                  </a:cubicBezTo>
                  <a:cubicBezTo>
                    <a:pt x="313452" y="295027"/>
                    <a:pt x="289773" y="318675"/>
                    <a:pt x="260563" y="318675"/>
                  </a:cubicBezTo>
                  <a:cubicBezTo>
                    <a:pt x="231353" y="318675"/>
                    <a:pt x="207674" y="295027"/>
                    <a:pt x="207674" y="265856"/>
                  </a:cubicBezTo>
                  <a:cubicBezTo>
                    <a:pt x="207674" y="236685"/>
                    <a:pt x="231353" y="213037"/>
                    <a:pt x="260563" y="213037"/>
                  </a:cubicBezTo>
                  <a:close/>
                  <a:moveTo>
                    <a:pt x="303775" y="152236"/>
                  </a:moveTo>
                  <a:cubicBezTo>
                    <a:pt x="220377" y="152236"/>
                    <a:pt x="152466" y="220045"/>
                    <a:pt x="152466" y="303317"/>
                  </a:cubicBezTo>
                  <a:cubicBezTo>
                    <a:pt x="152466" y="386678"/>
                    <a:pt x="220377" y="454486"/>
                    <a:pt x="303775" y="454486"/>
                  </a:cubicBezTo>
                  <a:cubicBezTo>
                    <a:pt x="387262" y="454486"/>
                    <a:pt x="455173" y="386678"/>
                    <a:pt x="455173" y="303317"/>
                  </a:cubicBezTo>
                  <a:cubicBezTo>
                    <a:pt x="455173" y="220045"/>
                    <a:pt x="387262" y="152236"/>
                    <a:pt x="303775" y="152236"/>
                  </a:cubicBezTo>
                  <a:close/>
                  <a:moveTo>
                    <a:pt x="270042" y="0"/>
                  </a:moveTo>
                  <a:lnTo>
                    <a:pt x="337597" y="0"/>
                  </a:lnTo>
                  <a:cubicBezTo>
                    <a:pt x="350859" y="0"/>
                    <a:pt x="361628" y="10753"/>
                    <a:pt x="361628" y="23995"/>
                  </a:cubicBezTo>
                  <a:cubicBezTo>
                    <a:pt x="361628" y="37237"/>
                    <a:pt x="350859" y="47901"/>
                    <a:pt x="337597" y="47901"/>
                  </a:cubicBezTo>
                  <a:lnTo>
                    <a:pt x="327806" y="47901"/>
                  </a:lnTo>
                  <a:lnTo>
                    <a:pt x="327806" y="105756"/>
                  </a:lnTo>
                  <a:cubicBezTo>
                    <a:pt x="364833" y="110200"/>
                    <a:pt x="398744" y="124864"/>
                    <a:pt x="426691" y="146726"/>
                  </a:cubicBezTo>
                  <a:lnTo>
                    <a:pt x="467723" y="105756"/>
                  </a:lnTo>
                  <a:lnTo>
                    <a:pt x="460780" y="98913"/>
                  </a:lnTo>
                  <a:cubicBezTo>
                    <a:pt x="451435" y="89493"/>
                    <a:pt x="451435" y="74385"/>
                    <a:pt x="460780" y="64965"/>
                  </a:cubicBezTo>
                  <a:cubicBezTo>
                    <a:pt x="470126" y="55633"/>
                    <a:pt x="485346" y="55633"/>
                    <a:pt x="494691" y="64965"/>
                  </a:cubicBezTo>
                  <a:lnTo>
                    <a:pt x="530382" y="100602"/>
                  </a:lnTo>
                  <a:lnTo>
                    <a:pt x="531094" y="101313"/>
                  </a:lnTo>
                  <a:lnTo>
                    <a:pt x="537414" y="107534"/>
                  </a:lnTo>
                  <a:lnTo>
                    <a:pt x="537770" y="107978"/>
                  </a:lnTo>
                  <a:lnTo>
                    <a:pt x="537948" y="108156"/>
                  </a:lnTo>
                  <a:lnTo>
                    <a:pt x="538482" y="108689"/>
                  </a:lnTo>
                  <a:lnTo>
                    <a:pt x="538215" y="108423"/>
                  </a:lnTo>
                  <a:lnTo>
                    <a:pt x="538749" y="108867"/>
                  </a:lnTo>
                  <a:lnTo>
                    <a:pt x="539105" y="109311"/>
                  </a:lnTo>
                  <a:lnTo>
                    <a:pt x="542487" y="112688"/>
                  </a:lnTo>
                  <a:cubicBezTo>
                    <a:pt x="551922" y="122109"/>
                    <a:pt x="551922" y="137217"/>
                    <a:pt x="542487" y="146637"/>
                  </a:cubicBezTo>
                  <a:cubicBezTo>
                    <a:pt x="533142" y="155969"/>
                    <a:pt x="517922" y="155969"/>
                    <a:pt x="508576" y="146637"/>
                  </a:cubicBezTo>
                  <a:lnTo>
                    <a:pt x="501634" y="139705"/>
                  </a:lnTo>
                  <a:lnTo>
                    <a:pt x="460691" y="180675"/>
                  </a:lnTo>
                  <a:cubicBezTo>
                    <a:pt x="482587" y="208491"/>
                    <a:pt x="497272" y="242440"/>
                    <a:pt x="501723" y="279410"/>
                  </a:cubicBezTo>
                  <a:lnTo>
                    <a:pt x="559576" y="279410"/>
                  </a:lnTo>
                  <a:lnTo>
                    <a:pt x="559576" y="269634"/>
                  </a:lnTo>
                  <a:cubicBezTo>
                    <a:pt x="559576" y="256393"/>
                    <a:pt x="570346" y="245639"/>
                    <a:pt x="583608" y="245639"/>
                  </a:cubicBezTo>
                  <a:cubicBezTo>
                    <a:pt x="596869" y="245639"/>
                    <a:pt x="607639" y="256393"/>
                    <a:pt x="607639" y="269634"/>
                  </a:cubicBezTo>
                  <a:lnTo>
                    <a:pt x="607639" y="337088"/>
                  </a:lnTo>
                  <a:cubicBezTo>
                    <a:pt x="607639" y="350329"/>
                    <a:pt x="596869" y="361083"/>
                    <a:pt x="583608" y="361083"/>
                  </a:cubicBezTo>
                  <a:cubicBezTo>
                    <a:pt x="570346" y="361083"/>
                    <a:pt x="559576" y="350329"/>
                    <a:pt x="559576" y="337088"/>
                  </a:cubicBezTo>
                  <a:lnTo>
                    <a:pt x="559576" y="327312"/>
                  </a:lnTo>
                  <a:lnTo>
                    <a:pt x="501723" y="327312"/>
                  </a:lnTo>
                  <a:cubicBezTo>
                    <a:pt x="497272" y="364282"/>
                    <a:pt x="482587" y="398142"/>
                    <a:pt x="460691" y="426047"/>
                  </a:cubicBezTo>
                  <a:lnTo>
                    <a:pt x="501634" y="467017"/>
                  </a:lnTo>
                  <a:lnTo>
                    <a:pt x="508576" y="460085"/>
                  </a:lnTo>
                  <a:cubicBezTo>
                    <a:pt x="517922" y="450753"/>
                    <a:pt x="533142" y="450753"/>
                    <a:pt x="542487" y="460085"/>
                  </a:cubicBezTo>
                  <a:cubicBezTo>
                    <a:pt x="551922" y="469416"/>
                    <a:pt x="551922" y="484613"/>
                    <a:pt x="542487" y="493945"/>
                  </a:cubicBezTo>
                  <a:cubicBezTo>
                    <a:pt x="512759" y="523717"/>
                    <a:pt x="518456" y="518029"/>
                    <a:pt x="518990" y="517496"/>
                  </a:cubicBezTo>
                  <a:cubicBezTo>
                    <a:pt x="518545" y="517940"/>
                    <a:pt x="514272" y="522206"/>
                    <a:pt x="494691" y="541668"/>
                  </a:cubicBezTo>
                  <a:cubicBezTo>
                    <a:pt x="485346" y="551089"/>
                    <a:pt x="470126" y="551089"/>
                    <a:pt x="460780" y="541668"/>
                  </a:cubicBezTo>
                  <a:cubicBezTo>
                    <a:pt x="451435" y="532337"/>
                    <a:pt x="451435" y="517140"/>
                    <a:pt x="460780" y="507809"/>
                  </a:cubicBezTo>
                  <a:lnTo>
                    <a:pt x="467723" y="500877"/>
                  </a:lnTo>
                  <a:lnTo>
                    <a:pt x="426691" y="459996"/>
                  </a:lnTo>
                  <a:cubicBezTo>
                    <a:pt x="398744" y="481858"/>
                    <a:pt x="364833" y="496522"/>
                    <a:pt x="327806" y="500966"/>
                  </a:cubicBezTo>
                  <a:lnTo>
                    <a:pt x="327806" y="558732"/>
                  </a:lnTo>
                  <a:lnTo>
                    <a:pt x="337597" y="558732"/>
                  </a:lnTo>
                  <a:cubicBezTo>
                    <a:pt x="350859" y="558732"/>
                    <a:pt x="361628" y="569485"/>
                    <a:pt x="361628" y="582727"/>
                  </a:cubicBezTo>
                  <a:cubicBezTo>
                    <a:pt x="361628" y="595969"/>
                    <a:pt x="350859" y="606722"/>
                    <a:pt x="337597" y="606722"/>
                  </a:cubicBezTo>
                  <a:lnTo>
                    <a:pt x="270042" y="606722"/>
                  </a:lnTo>
                  <a:cubicBezTo>
                    <a:pt x="256780" y="606722"/>
                    <a:pt x="246011" y="595969"/>
                    <a:pt x="246011" y="582727"/>
                  </a:cubicBezTo>
                  <a:cubicBezTo>
                    <a:pt x="246011" y="569485"/>
                    <a:pt x="256780" y="558732"/>
                    <a:pt x="270042" y="558732"/>
                  </a:cubicBezTo>
                  <a:lnTo>
                    <a:pt x="279833" y="558732"/>
                  </a:lnTo>
                  <a:lnTo>
                    <a:pt x="279833" y="500966"/>
                  </a:lnTo>
                  <a:cubicBezTo>
                    <a:pt x="242806" y="496522"/>
                    <a:pt x="208806" y="481858"/>
                    <a:pt x="180948" y="459996"/>
                  </a:cubicBezTo>
                  <a:lnTo>
                    <a:pt x="139916" y="500877"/>
                  </a:lnTo>
                  <a:lnTo>
                    <a:pt x="146859" y="507809"/>
                  </a:lnTo>
                  <a:cubicBezTo>
                    <a:pt x="156204" y="517140"/>
                    <a:pt x="156204" y="532337"/>
                    <a:pt x="146859" y="541668"/>
                  </a:cubicBezTo>
                  <a:cubicBezTo>
                    <a:pt x="137424" y="551089"/>
                    <a:pt x="122293" y="551089"/>
                    <a:pt x="112859" y="541668"/>
                  </a:cubicBezTo>
                  <a:lnTo>
                    <a:pt x="77257" y="506120"/>
                  </a:lnTo>
                  <a:lnTo>
                    <a:pt x="68534" y="497411"/>
                  </a:lnTo>
                  <a:lnTo>
                    <a:pt x="65063" y="493945"/>
                  </a:lnTo>
                  <a:cubicBezTo>
                    <a:pt x="55717" y="484613"/>
                    <a:pt x="55717" y="469416"/>
                    <a:pt x="65063" y="460085"/>
                  </a:cubicBezTo>
                  <a:cubicBezTo>
                    <a:pt x="74497" y="450753"/>
                    <a:pt x="89628" y="450753"/>
                    <a:pt x="99063" y="460085"/>
                  </a:cubicBezTo>
                  <a:lnTo>
                    <a:pt x="105916" y="467017"/>
                  </a:lnTo>
                  <a:lnTo>
                    <a:pt x="146948" y="426047"/>
                  </a:lnTo>
                  <a:cubicBezTo>
                    <a:pt x="125052" y="398142"/>
                    <a:pt x="110367" y="364282"/>
                    <a:pt x="105916" y="327312"/>
                  </a:cubicBezTo>
                  <a:lnTo>
                    <a:pt x="47974" y="327312"/>
                  </a:lnTo>
                  <a:lnTo>
                    <a:pt x="47974" y="337088"/>
                  </a:lnTo>
                  <a:cubicBezTo>
                    <a:pt x="47974" y="350329"/>
                    <a:pt x="37293" y="361083"/>
                    <a:pt x="24031" y="361083"/>
                  </a:cubicBezTo>
                  <a:cubicBezTo>
                    <a:pt x="10770" y="361083"/>
                    <a:pt x="0" y="350329"/>
                    <a:pt x="0" y="337088"/>
                  </a:cubicBezTo>
                  <a:lnTo>
                    <a:pt x="0" y="269634"/>
                  </a:lnTo>
                  <a:cubicBezTo>
                    <a:pt x="0" y="256393"/>
                    <a:pt x="10770" y="245639"/>
                    <a:pt x="24031" y="245639"/>
                  </a:cubicBezTo>
                  <a:cubicBezTo>
                    <a:pt x="37293" y="245639"/>
                    <a:pt x="47974" y="256393"/>
                    <a:pt x="47974" y="269634"/>
                  </a:cubicBezTo>
                  <a:lnTo>
                    <a:pt x="47974" y="279410"/>
                  </a:lnTo>
                  <a:lnTo>
                    <a:pt x="105916" y="279410"/>
                  </a:lnTo>
                  <a:cubicBezTo>
                    <a:pt x="110367" y="242440"/>
                    <a:pt x="125052" y="208491"/>
                    <a:pt x="146948" y="180675"/>
                  </a:cubicBezTo>
                  <a:lnTo>
                    <a:pt x="105916" y="139705"/>
                  </a:lnTo>
                  <a:lnTo>
                    <a:pt x="99063" y="146637"/>
                  </a:lnTo>
                  <a:cubicBezTo>
                    <a:pt x="89628" y="155969"/>
                    <a:pt x="74497" y="155969"/>
                    <a:pt x="65063" y="146637"/>
                  </a:cubicBezTo>
                  <a:cubicBezTo>
                    <a:pt x="55717" y="137217"/>
                    <a:pt x="55717" y="122109"/>
                    <a:pt x="65063" y="112688"/>
                  </a:cubicBezTo>
                  <a:lnTo>
                    <a:pt x="106450" y="71452"/>
                  </a:lnTo>
                  <a:lnTo>
                    <a:pt x="112859" y="64965"/>
                  </a:lnTo>
                  <a:cubicBezTo>
                    <a:pt x="122293" y="55633"/>
                    <a:pt x="137424" y="55633"/>
                    <a:pt x="146859" y="64965"/>
                  </a:cubicBezTo>
                  <a:cubicBezTo>
                    <a:pt x="156204" y="74385"/>
                    <a:pt x="156204" y="89493"/>
                    <a:pt x="146859" y="98913"/>
                  </a:cubicBezTo>
                  <a:lnTo>
                    <a:pt x="139916" y="105756"/>
                  </a:lnTo>
                  <a:lnTo>
                    <a:pt x="180948" y="146726"/>
                  </a:lnTo>
                  <a:cubicBezTo>
                    <a:pt x="208806" y="124864"/>
                    <a:pt x="242806" y="110200"/>
                    <a:pt x="279833" y="105756"/>
                  </a:cubicBezTo>
                  <a:lnTo>
                    <a:pt x="279833" y="47901"/>
                  </a:lnTo>
                  <a:lnTo>
                    <a:pt x="270042" y="47901"/>
                  </a:lnTo>
                  <a:cubicBezTo>
                    <a:pt x="256780" y="47901"/>
                    <a:pt x="246011" y="37237"/>
                    <a:pt x="246011" y="23995"/>
                  </a:cubicBezTo>
                  <a:cubicBezTo>
                    <a:pt x="246011" y="10753"/>
                    <a:pt x="256780" y="0"/>
                    <a:pt x="270042"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40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微软雅黑"/>
                <a:cs typeface="+mn-cs"/>
              </a:endParaRPr>
            </a:p>
          </p:txBody>
        </p:sp>
      </p:grpSp>
      <p:cxnSp>
        <p:nvCxnSpPr>
          <p:cNvPr id="21" name="直接连接符 20">
            <a:extLst>
              <a:ext uri="{FF2B5EF4-FFF2-40B4-BE49-F238E27FC236}">
                <a16:creationId xmlns:a16="http://schemas.microsoft.com/office/drawing/2014/main" id="{9A7C9315-46B6-4C80-9DC5-D716FD2C6909}"/>
              </a:ext>
            </a:extLst>
          </p:cNvPr>
          <p:cNvCxnSpPr>
            <a:cxnSpLocks/>
          </p:cNvCxnSpPr>
          <p:nvPr userDrawn="1"/>
        </p:nvCxnSpPr>
        <p:spPr>
          <a:xfrm>
            <a:off x="650931" y="852684"/>
            <a:ext cx="1086796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22" name="图片 21">
            <a:extLst>
              <a:ext uri="{FF2B5EF4-FFF2-40B4-BE49-F238E27FC236}">
                <a16:creationId xmlns:a16="http://schemas.microsoft.com/office/drawing/2014/main" id="{834D1D11-22C8-4B8A-845A-DA19D169CC00}"/>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136962" y="292375"/>
            <a:ext cx="1375700" cy="437285"/>
          </a:xfrm>
          <a:prstGeom prst="rect">
            <a:avLst/>
          </a:prstGeom>
        </p:spPr>
      </p:pic>
    </p:spTree>
    <p:extLst>
      <p:ext uri="{BB962C8B-B14F-4D97-AF65-F5344CB8AC3E}">
        <p14:creationId xmlns:p14="http://schemas.microsoft.com/office/powerpoint/2010/main" val="106297563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标题和内容（图文-3）">
    <p:spTree>
      <p:nvGrpSpPr>
        <p:cNvPr id="1" name=""/>
        <p:cNvGrpSpPr/>
        <p:nvPr/>
      </p:nvGrpSpPr>
      <p:grpSpPr>
        <a:xfrm>
          <a:off x="0" y="0"/>
          <a:ext cx="0" cy="0"/>
          <a:chOff x="0" y="0"/>
          <a:chExt cx="0" cy="0"/>
        </a:xfrm>
      </p:grpSpPr>
      <p:pic>
        <p:nvPicPr>
          <p:cNvPr id="29" name="图片 28">
            <a:extLst>
              <a:ext uri="{FF2B5EF4-FFF2-40B4-BE49-F238E27FC236}">
                <a16:creationId xmlns:a16="http://schemas.microsoft.com/office/drawing/2014/main" id="{494CF1E2-2C8D-4598-A858-8A1DBD0A7C81}"/>
              </a:ext>
            </a:extLst>
          </p:cNvPr>
          <p:cNvPicPr>
            <a:picLocks noChangeAspect="1"/>
          </p:cNvPicPr>
          <p:nvPr userDrawn="1"/>
        </p:nvPicPr>
        <p:blipFill rotWithShape="1">
          <a:blip r:embed="rId2">
            <a:alphaModFix amt="5000"/>
            <a:extLst>
              <a:ext uri="{28A0092B-C50C-407E-A947-70E740481C1C}">
                <a14:useLocalDpi xmlns:a14="http://schemas.microsoft.com/office/drawing/2010/main" val="0"/>
              </a:ext>
            </a:extLst>
          </a:blip>
          <a:srcRect t="7878" b="7878"/>
          <a:stretch/>
        </p:blipFill>
        <p:spPr>
          <a:xfrm>
            <a:off x="0" y="0"/>
            <a:ext cx="12192000" cy="6858000"/>
          </a:xfrm>
          <a:prstGeom prst="rect">
            <a:avLst/>
          </a:prstGeom>
        </p:spPr>
      </p:pic>
      <p:sp>
        <p:nvSpPr>
          <p:cNvPr id="14" name="图片占位符 13">
            <a:extLst>
              <a:ext uri="{FF2B5EF4-FFF2-40B4-BE49-F238E27FC236}">
                <a16:creationId xmlns:a16="http://schemas.microsoft.com/office/drawing/2014/main" id="{6EF8AE4B-FF18-4208-8A45-195327FF613F}"/>
              </a:ext>
            </a:extLst>
          </p:cNvPr>
          <p:cNvSpPr>
            <a:spLocks noGrp="1"/>
          </p:cNvSpPr>
          <p:nvPr>
            <p:ph type="pic" sz="quarter" idx="12"/>
          </p:nvPr>
        </p:nvSpPr>
        <p:spPr>
          <a:xfrm>
            <a:off x="660402" y="2447962"/>
            <a:ext cx="4420885" cy="3686138"/>
          </a:xfrm>
          <a:custGeom>
            <a:avLst/>
            <a:gdLst>
              <a:gd name="connsiteX0" fmla="*/ 0 w 4420885"/>
              <a:gd name="connsiteY0" fmla="*/ 0 h 3686138"/>
              <a:gd name="connsiteX1" fmla="*/ 4420885 w 4420885"/>
              <a:gd name="connsiteY1" fmla="*/ 0 h 3686138"/>
              <a:gd name="connsiteX2" fmla="*/ 4420885 w 4420885"/>
              <a:gd name="connsiteY2" fmla="*/ 3686138 h 3686138"/>
              <a:gd name="connsiteX3" fmla="*/ 0 w 4420885"/>
              <a:gd name="connsiteY3" fmla="*/ 3686138 h 3686138"/>
            </a:gdLst>
            <a:ahLst/>
            <a:cxnLst>
              <a:cxn ang="0">
                <a:pos x="connsiteX0" y="connsiteY0"/>
              </a:cxn>
              <a:cxn ang="0">
                <a:pos x="connsiteX1" y="connsiteY1"/>
              </a:cxn>
              <a:cxn ang="0">
                <a:pos x="connsiteX2" y="connsiteY2"/>
              </a:cxn>
              <a:cxn ang="0">
                <a:pos x="connsiteX3" y="connsiteY3"/>
              </a:cxn>
            </a:cxnLst>
            <a:rect l="l" t="t" r="r" b="b"/>
            <a:pathLst>
              <a:path w="4420885" h="3686138">
                <a:moveTo>
                  <a:pt x="0" y="0"/>
                </a:moveTo>
                <a:lnTo>
                  <a:pt x="4420885" y="0"/>
                </a:lnTo>
                <a:lnTo>
                  <a:pt x="4420885" y="3686138"/>
                </a:lnTo>
                <a:lnTo>
                  <a:pt x="0" y="3686138"/>
                </a:lnTo>
                <a:close/>
              </a:path>
            </a:pathLst>
          </a:custGeom>
        </p:spPr>
        <p:txBody>
          <a:bodyPr wrap="square">
            <a:noAutofit/>
          </a:bodyPr>
          <a:lstStyle/>
          <a:p>
            <a:endParaRPr lang="zh-CN" altLang="en-US"/>
          </a:p>
        </p:txBody>
      </p:sp>
      <p:sp>
        <p:nvSpPr>
          <p:cNvPr id="25" name="文本占位符 67">
            <a:extLst>
              <a:ext uri="{FF2B5EF4-FFF2-40B4-BE49-F238E27FC236}">
                <a16:creationId xmlns:a16="http://schemas.microsoft.com/office/drawing/2014/main" id="{60F93DEA-A852-4B06-9273-376E9E5D4153}"/>
              </a:ext>
            </a:extLst>
          </p:cNvPr>
          <p:cNvSpPr>
            <a:spLocks noGrp="1"/>
          </p:cNvSpPr>
          <p:nvPr>
            <p:ph type="body" sz="quarter" idx="11" hasCustomPrompt="1"/>
          </p:nvPr>
        </p:nvSpPr>
        <p:spPr>
          <a:xfrm>
            <a:off x="1216933" y="347251"/>
            <a:ext cx="8920029" cy="402291"/>
          </a:xfrm>
          <a:prstGeom prst="rect">
            <a:avLst/>
          </a:prstGeom>
        </p:spPr>
        <p:txBody>
          <a:bodyPr lIns="0" bIns="46800">
            <a:spAutoFit/>
          </a:bodyPr>
          <a:lstStyle>
            <a:lvl1pPr marL="0" indent="0">
              <a:lnSpc>
                <a:spcPct val="100000"/>
              </a:lnSpc>
              <a:buNone/>
              <a:defRPr b="1">
                <a:solidFill>
                  <a:schemeClr val="accent1"/>
                </a:solidFill>
                <a:latin typeface="+mj-ea"/>
                <a:ea typeface="+mj-ea"/>
              </a:defRPr>
            </a:lvl1pPr>
          </a:lstStyle>
          <a:p>
            <a:pPr lvl="0"/>
            <a:r>
              <a:rPr lang="zh-CN" altLang="en-US" dirty="0"/>
              <a:t>请输入你的章节标题</a:t>
            </a:r>
          </a:p>
        </p:txBody>
      </p:sp>
      <p:sp>
        <p:nvSpPr>
          <p:cNvPr id="16" name="任意多边形: 形状 15">
            <a:extLst>
              <a:ext uri="{FF2B5EF4-FFF2-40B4-BE49-F238E27FC236}">
                <a16:creationId xmlns:a16="http://schemas.microsoft.com/office/drawing/2014/main" id="{5CF96BF5-CBF5-41C7-AFA1-36E0F63D6F26}"/>
              </a:ext>
            </a:extLst>
          </p:cNvPr>
          <p:cNvSpPr/>
          <p:nvPr userDrawn="1"/>
        </p:nvSpPr>
        <p:spPr>
          <a:xfrm>
            <a:off x="5162118" y="2447964"/>
            <a:ext cx="3154730" cy="1802652"/>
          </a:xfrm>
          <a:custGeom>
            <a:avLst/>
            <a:gdLst>
              <a:gd name="connsiteX0" fmla="*/ 0 w 3154730"/>
              <a:gd name="connsiteY0" fmla="*/ 0 h 1829349"/>
              <a:gd name="connsiteX1" fmla="*/ 3154730 w 3154730"/>
              <a:gd name="connsiteY1" fmla="*/ 0 h 1829349"/>
              <a:gd name="connsiteX2" fmla="*/ 3154730 w 3154730"/>
              <a:gd name="connsiteY2" fmla="*/ 1829349 h 1829349"/>
              <a:gd name="connsiteX3" fmla="*/ 0 w 3154730"/>
              <a:gd name="connsiteY3" fmla="*/ 1829349 h 1829349"/>
            </a:gdLst>
            <a:ahLst/>
            <a:cxnLst>
              <a:cxn ang="0">
                <a:pos x="connsiteX0" y="connsiteY0"/>
              </a:cxn>
              <a:cxn ang="0">
                <a:pos x="connsiteX1" y="connsiteY1"/>
              </a:cxn>
              <a:cxn ang="0">
                <a:pos x="connsiteX2" y="connsiteY2"/>
              </a:cxn>
              <a:cxn ang="0">
                <a:pos x="connsiteX3" y="connsiteY3"/>
              </a:cxn>
            </a:cxnLst>
            <a:rect l="l" t="t" r="r" b="b"/>
            <a:pathLst>
              <a:path w="3154730" h="1829349">
                <a:moveTo>
                  <a:pt x="0" y="0"/>
                </a:moveTo>
                <a:lnTo>
                  <a:pt x="3154730" y="0"/>
                </a:lnTo>
                <a:lnTo>
                  <a:pt x="3154730" y="1829349"/>
                </a:lnTo>
                <a:lnTo>
                  <a:pt x="0" y="182934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任意多边形: 形状 16">
            <a:extLst>
              <a:ext uri="{FF2B5EF4-FFF2-40B4-BE49-F238E27FC236}">
                <a16:creationId xmlns:a16="http://schemas.microsoft.com/office/drawing/2014/main" id="{BDC6C58C-0B92-44BF-8A19-419B923FBF61}"/>
              </a:ext>
            </a:extLst>
          </p:cNvPr>
          <p:cNvSpPr/>
          <p:nvPr userDrawn="1"/>
        </p:nvSpPr>
        <p:spPr>
          <a:xfrm>
            <a:off x="8397680" y="2447964"/>
            <a:ext cx="3154731" cy="1802652"/>
          </a:xfrm>
          <a:custGeom>
            <a:avLst/>
            <a:gdLst>
              <a:gd name="connsiteX0" fmla="*/ 0 w 3154731"/>
              <a:gd name="connsiteY0" fmla="*/ 0 h 1829349"/>
              <a:gd name="connsiteX1" fmla="*/ 3154731 w 3154731"/>
              <a:gd name="connsiteY1" fmla="*/ 0 h 1829349"/>
              <a:gd name="connsiteX2" fmla="*/ 3154731 w 3154731"/>
              <a:gd name="connsiteY2" fmla="*/ 1829349 h 1829349"/>
              <a:gd name="connsiteX3" fmla="*/ 0 w 3154731"/>
              <a:gd name="connsiteY3" fmla="*/ 1829349 h 1829349"/>
            </a:gdLst>
            <a:ahLst/>
            <a:cxnLst>
              <a:cxn ang="0">
                <a:pos x="connsiteX0" y="connsiteY0"/>
              </a:cxn>
              <a:cxn ang="0">
                <a:pos x="connsiteX1" y="connsiteY1"/>
              </a:cxn>
              <a:cxn ang="0">
                <a:pos x="connsiteX2" y="connsiteY2"/>
              </a:cxn>
              <a:cxn ang="0">
                <a:pos x="connsiteX3" y="connsiteY3"/>
              </a:cxn>
            </a:cxnLst>
            <a:rect l="l" t="t" r="r" b="b"/>
            <a:pathLst>
              <a:path w="3154731" h="1829349">
                <a:moveTo>
                  <a:pt x="0" y="0"/>
                </a:moveTo>
                <a:lnTo>
                  <a:pt x="3154731" y="0"/>
                </a:lnTo>
                <a:lnTo>
                  <a:pt x="3154731" y="1829349"/>
                </a:lnTo>
                <a:lnTo>
                  <a:pt x="0" y="182934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任意多边形: 形状 17">
            <a:extLst>
              <a:ext uri="{FF2B5EF4-FFF2-40B4-BE49-F238E27FC236}">
                <a16:creationId xmlns:a16="http://schemas.microsoft.com/office/drawing/2014/main" id="{D5E64B7C-7CCC-42D1-8560-4E5DEFC5395B}"/>
              </a:ext>
            </a:extLst>
          </p:cNvPr>
          <p:cNvSpPr/>
          <p:nvPr userDrawn="1"/>
        </p:nvSpPr>
        <p:spPr>
          <a:xfrm>
            <a:off x="5162118" y="4331447"/>
            <a:ext cx="3154730" cy="1802654"/>
          </a:xfrm>
          <a:custGeom>
            <a:avLst/>
            <a:gdLst>
              <a:gd name="connsiteX0" fmla="*/ 0 w 3154730"/>
              <a:gd name="connsiteY0" fmla="*/ 0 h 1829349"/>
              <a:gd name="connsiteX1" fmla="*/ 3154730 w 3154730"/>
              <a:gd name="connsiteY1" fmla="*/ 0 h 1829349"/>
              <a:gd name="connsiteX2" fmla="*/ 3154730 w 3154730"/>
              <a:gd name="connsiteY2" fmla="*/ 1829349 h 1829349"/>
              <a:gd name="connsiteX3" fmla="*/ 0 w 3154730"/>
              <a:gd name="connsiteY3" fmla="*/ 1829349 h 1829349"/>
            </a:gdLst>
            <a:ahLst/>
            <a:cxnLst>
              <a:cxn ang="0">
                <a:pos x="connsiteX0" y="connsiteY0"/>
              </a:cxn>
              <a:cxn ang="0">
                <a:pos x="connsiteX1" y="connsiteY1"/>
              </a:cxn>
              <a:cxn ang="0">
                <a:pos x="connsiteX2" y="connsiteY2"/>
              </a:cxn>
              <a:cxn ang="0">
                <a:pos x="connsiteX3" y="connsiteY3"/>
              </a:cxn>
            </a:cxnLst>
            <a:rect l="l" t="t" r="r" b="b"/>
            <a:pathLst>
              <a:path w="3154730" h="1829349">
                <a:moveTo>
                  <a:pt x="0" y="0"/>
                </a:moveTo>
                <a:lnTo>
                  <a:pt x="3154730" y="0"/>
                </a:lnTo>
                <a:lnTo>
                  <a:pt x="3154730" y="1829349"/>
                </a:lnTo>
                <a:lnTo>
                  <a:pt x="0" y="182934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a:p>
        </p:txBody>
      </p:sp>
      <p:sp>
        <p:nvSpPr>
          <p:cNvPr id="28" name="任意多边形: 形状 27">
            <a:extLst>
              <a:ext uri="{FF2B5EF4-FFF2-40B4-BE49-F238E27FC236}">
                <a16:creationId xmlns:a16="http://schemas.microsoft.com/office/drawing/2014/main" id="{51025493-6207-41EE-AD4A-9D975CA114F7}"/>
              </a:ext>
            </a:extLst>
          </p:cNvPr>
          <p:cNvSpPr/>
          <p:nvPr userDrawn="1"/>
        </p:nvSpPr>
        <p:spPr>
          <a:xfrm>
            <a:off x="8397680" y="4331447"/>
            <a:ext cx="3154731" cy="1802654"/>
          </a:xfrm>
          <a:custGeom>
            <a:avLst/>
            <a:gdLst>
              <a:gd name="connsiteX0" fmla="*/ 0 w 3154731"/>
              <a:gd name="connsiteY0" fmla="*/ 0 h 1829349"/>
              <a:gd name="connsiteX1" fmla="*/ 3154731 w 3154731"/>
              <a:gd name="connsiteY1" fmla="*/ 0 h 1829349"/>
              <a:gd name="connsiteX2" fmla="*/ 3154731 w 3154731"/>
              <a:gd name="connsiteY2" fmla="*/ 1829349 h 1829349"/>
              <a:gd name="connsiteX3" fmla="*/ 0 w 3154731"/>
              <a:gd name="connsiteY3" fmla="*/ 1829349 h 1829349"/>
            </a:gdLst>
            <a:ahLst/>
            <a:cxnLst>
              <a:cxn ang="0">
                <a:pos x="connsiteX0" y="connsiteY0"/>
              </a:cxn>
              <a:cxn ang="0">
                <a:pos x="connsiteX1" y="connsiteY1"/>
              </a:cxn>
              <a:cxn ang="0">
                <a:pos x="connsiteX2" y="connsiteY2"/>
              </a:cxn>
              <a:cxn ang="0">
                <a:pos x="connsiteX3" y="connsiteY3"/>
              </a:cxn>
            </a:cxnLst>
            <a:rect l="l" t="t" r="r" b="b"/>
            <a:pathLst>
              <a:path w="3154731" h="1829349">
                <a:moveTo>
                  <a:pt x="0" y="0"/>
                </a:moveTo>
                <a:lnTo>
                  <a:pt x="3154731" y="0"/>
                </a:lnTo>
                <a:lnTo>
                  <a:pt x="3154731" y="1829349"/>
                </a:lnTo>
                <a:lnTo>
                  <a:pt x="0" y="182934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占位符 8">
            <a:extLst>
              <a:ext uri="{FF2B5EF4-FFF2-40B4-BE49-F238E27FC236}">
                <a16:creationId xmlns:a16="http://schemas.microsoft.com/office/drawing/2014/main" id="{58EF12E6-59FC-4B4D-9DD2-44BD64A212C3}"/>
              </a:ext>
            </a:extLst>
          </p:cNvPr>
          <p:cNvSpPr>
            <a:spLocks noGrp="1"/>
          </p:cNvSpPr>
          <p:nvPr>
            <p:ph type="body" sz="quarter" idx="13" hasCustomPrompt="1"/>
          </p:nvPr>
        </p:nvSpPr>
        <p:spPr>
          <a:xfrm>
            <a:off x="5398522" y="2612248"/>
            <a:ext cx="2681922" cy="461665"/>
          </a:xfrm>
          <a:prstGeom prst="rect">
            <a:avLst/>
          </a:prstGeom>
        </p:spPr>
        <p:txBody>
          <a:bodyPr>
            <a:spAutoFit/>
          </a:bodyPr>
          <a:lstStyle>
            <a:lvl1pPr marL="0" indent="0" algn="ctr">
              <a:lnSpc>
                <a:spcPct val="100000"/>
              </a:lnSpc>
              <a:buNone/>
              <a:defRPr sz="2400" b="1">
                <a:solidFill>
                  <a:schemeClr val="accent1"/>
                </a:solidFill>
              </a:defRPr>
            </a:lvl1pPr>
          </a:lstStyle>
          <a:p>
            <a:pPr lvl="0"/>
            <a:r>
              <a:rPr lang="zh-CN" altLang="en-US" dirty="0"/>
              <a:t>请输入你的标题</a:t>
            </a:r>
          </a:p>
        </p:txBody>
      </p:sp>
      <p:sp>
        <p:nvSpPr>
          <p:cNvPr id="12" name="文本占位符 11">
            <a:extLst>
              <a:ext uri="{FF2B5EF4-FFF2-40B4-BE49-F238E27FC236}">
                <a16:creationId xmlns:a16="http://schemas.microsoft.com/office/drawing/2014/main" id="{68C1A44F-A4F3-4B0C-81E0-6038DD54195D}"/>
              </a:ext>
            </a:extLst>
          </p:cNvPr>
          <p:cNvSpPr>
            <a:spLocks noGrp="1"/>
          </p:cNvSpPr>
          <p:nvPr>
            <p:ph type="body" sz="quarter" idx="14" hasCustomPrompt="1"/>
          </p:nvPr>
        </p:nvSpPr>
        <p:spPr>
          <a:xfrm>
            <a:off x="5277103" y="3336053"/>
            <a:ext cx="2924760" cy="739277"/>
          </a:xfrm>
          <a:prstGeom prst="rect">
            <a:avLst/>
          </a:prstGeom>
        </p:spPr>
        <p:txBody>
          <a:bodyPr>
            <a:noAutofit/>
          </a:bodyPr>
          <a:lstStyle>
            <a:lvl1pPr marL="0" indent="0" algn="ctr">
              <a:lnSpc>
                <a:spcPct val="130000"/>
              </a:lnSpc>
              <a:buNone/>
              <a:defRPr sz="1800"/>
            </a:lvl1pPr>
          </a:lstStyle>
          <a:p>
            <a:pPr lvl="0"/>
            <a:r>
              <a:rPr lang="zh-CN" altLang="en-US" dirty="0"/>
              <a:t>请输入你的内容</a:t>
            </a:r>
          </a:p>
        </p:txBody>
      </p:sp>
      <p:sp>
        <p:nvSpPr>
          <p:cNvPr id="46" name="文本占位符 8">
            <a:extLst>
              <a:ext uri="{FF2B5EF4-FFF2-40B4-BE49-F238E27FC236}">
                <a16:creationId xmlns:a16="http://schemas.microsoft.com/office/drawing/2014/main" id="{2277037F-2FF9-4C73-8DCD-610E383860BE}"/>
              </a:ext>
            </a:extLst>
          </p:cNvPr>
          <p:cNvSpPr>
            <a:spLocks noGrp="1"/>
          </p:cNvSpPr>
          <p:nvPr>
            <p:ph type="body" sz="quarter" idx="15" hasCustomPrompt="1"/>
          </p:nvPr>
        </p:nvSpPr>
        <p:spPr>
          <a:xfrm>
            <a:off x="8634084" y="2612248"/>
            <a:ext cx="2681922" cy="461665"/>
          </a:xfrm>
          <a:prstGeom prst="rect">
            <a:avLst/>
          </a:prstGeom>
        </p:spPr>
        <p:txBody>
          <a:bodyPr wrap="square">
            <a:spAutoFit/>
          </a:bodyPr>
          <a:lstStyle>
            <a:lvl1pPr marL="0" indent="0" algn="ctr">
              <a:lnSpc>
                <a:spcPct val="100000"/>
              </a:lnSpc>
              <a:buNone/>
              <a:defRPr sz="2400" b="1">
                <a:solidFill>
                  <a:schemeClr val="accent1"/>
                </a:solidFill>
              </a:defRPr>
            </a:lvl1pPr>
          </a:lstStyle>
          <a:p>
            <a:pPr lvl="0"/>
            <a:r>
              <a:rPr lang="zh-CN" altLang="en-US" dirty="0"/>
              <a:t>请输入你的标题</a:t>
            </a:r>
          </a:p>
        </p:txBody>
      </p:sp>
      <p:sp>
        <p:nvSpPr>
          <p:cNvPr id="47" name="文本占位符 11">
            <a:extLst>
              <a:ext uri="{FF2B5EF4-FFF2-40B4-BE49-F238E27FC236}">
                <a16:creationId xmlns:a16="http://schemas.microsoft.com/office/drawing/2014/main" id="{E03DA55B-A83C-4517-8B43-D4C7657AF71C}"/>
              </a:ext>
            </a:extLst>
          </p:cNvPr>
          <p:cNvSpPr>
            <a:spLocks noGrp="1"/>
          </p:cNvSpPr>
          <p:nvPr>
            <p:ph type="body" sz="quarter" idx="16" hasCustomPrompt="1"/>
          </p:nvPr>
        </p:nvSpPr>
        <p:spPr>
          <a:xfrm>
            <a:off x="8512665" y="3336053"/>
            <a:ext cx="2924760" cy="739277"/>
          </a:xfrm>
          <a:prstGeom prst="rect">
            <a:avLst/>
          </a:prstGeom>
        </p:spPr>
        <p:txBody>
          <a:bodyPr>
            <a:noAutofit/>
          </a:bodyPr>
          <a:lstStyle>
            <a:lvl1pPr marL="0" indent="0" algn="ctr">
              <a:lnSpc>
                <a:spcPct val="130000"/>
              </a:lnSpc>
              <a:buNone/>
              <a:defRPr sz="1800"/>
            </a:lvl1pPr>
          </a:lstStyle>
          <a:p>
            <a:pPr lvl="0"/>
            <a:r>
              <a:rPr lang="zh-CN" altLang="en-US" dirty="0"/>
              <a:t>请输入你的内容</a:t>
            </a:r>
          </a:p>
        </p:txBody>
      </p:sp>
      <p:sp>
        <p:nvSpPr>
          <p:cNvPr id="48" name="文本占位符 8">
            <a:extLst>
              <a:ext uri="{FF2B5EF4-FFF2-40B4-BE49-F238E27FC236}">
                <a16:creationId xmlns:a16="http://schemas.microsoft.com/office/drawing/2014/main" id="{BEF2E614-A885-4C84-AAD2-B1ED9723F040}"/>
              </a:ext>
            </a:extLst>
          </p:cNvPr>
          <p:cNvSpPr>
            <a:spLocks noGrp="1"/>
          </p:cNvSpPr>
          <p:nvPr>
            <p:ph type="body" sz="quarter" idx="17" hasCustomPrompt="1"/>
          </p:nvPr>
        </p:nvSpPr>
        <p:spPr>
          <a:xfrm>
            <a:off x="8634084" y="4499120"/>
            <a:ext cx="2681922" cy="461665"/>
          </a:xfrm>
          <a:prstGeom prst="rect">
            <a:avLst/>
          </a:prstGeom>
        </p:spPr>
        <p:txBody>
          <a:bodyPr>
            <a:spAutoFit/>
          </a:bodyPr>
          <a:lstStyle>
            <a:lvl1pPr marL="0" indent="0" algn="ctr">
              <a:lnSpc>
                <a:spcPct val="100000"/>
              </a:lnSpc>
              <a:buNone/>
              <a:defRPr sz="2400" b="1">
                <a:solidFill>
                  <a:schemeClr val="accent1"/>
                </a:solidFill>
              </a:defRPr>
            </a:lvl1pPr>
          </a:lstStyle>
          <a:p>
            <a:pPr lvl="0"/>
            <a:r>
              <a:rPr lang="zh-CN" altLang="en-US" dirty="0"/>
              <a:t>请输入你的标题</a:t>
            </a:r>
          </a:p>
        </p:txBody>
      </p:sp>
      <p:sp>
        <p:nvSpPr>
          <p:cNvPr id="49" name="文本占位符 11">
            <a:extLst>
              <a:ext uri="{FF2B5EF4-FFF2-40B4-BE49-F238E27FC236}">
                <a16:creationId xmlns:a16="http://schemas.microsoft.com/office/drawing/2014/main" id="{8C9A4F02-5C16-448E-B39C-4D2DD7AFC18C}"/>
              </a:ext>
            </a:extLst>
          </p:cNvPr>
          <p:cNvSpPr>
            <a:spLocks noGrp="1"/>
          </p:cNvSpPr>
          <p:nvPr>
            <p:ph type="body" sz="quarter" idx="18" hasCustomPrompt="1"/>
          </p:nvPr>
        </p:nvSpPr>
        <p:spPr>
          <a:xfrm>
            <a:off x="8512665" y="5222925"/>
            <a:ext cx="2924760" cy="739277"/>
          </a:xfrm>
          <a:prstGeom prst="rect">
            <a:avLst/>
          </a:prstGeom>
        </p:spPr>
        <p:txBody>
          <a:bodyPr>
            <a:noAutofit/>
          </a:bodyPr>
          <a:lstStyle>
            <a:lvl1pPr marL="0" indent="0" algn="ctr">
              <a:lnSpc>
                <a:spcPct val="130000"/>
              </a:lnSpc>
              <a:buNone/>
              <a:defRPr sz="1800"/>
            </a:lvl1pPr>
          </a:lstStyle>
          <a:p>
            <a:pPr lvl="0"/>
            <a:r>
              <a:rPr lang="zh-CN" altLang="en-US" dirty="0"/>
              <a:t>请输入你的内容</a:t>
            </a:r>
          </a:p>
        </p:txBody>
      </p:sp>
      <p:sp>
        <p:nvSpPr>
          <p:cNvPr id="50" name="文本占位符 8">
            <a:extLst>
              <a:ext uri="{FF2B5EF4-FFF2-40B4-BE49-F238E27FC236}">
                <a16:creationId xmlns:a16="http://schemas.microsoft.com/office/drawing/2014/main" id="{7AFD95D9-4259-43E1-A03C-132FA41A3CDA}"/>
              </a:ext>
            </a:extLst>
          </p:cNvPr>
          <p:cNvSpPr>
            <a:spLocks noGrp="1"/>
          </p:cNvSpPr>
          <p:nvPr>
            <p:ph type="body" sz="quarter" idx="19" hasCustomPrompt="1"/>
          </p:nvPr>
        </p:nvSpPr>
        <p:spPr>
          <a:xfrm>
            <a:off x="5398522" y="4499120"/>
            <a:ext cx="2681922" cy="461665"/>
          </a:xfrm>
          <a:prstGeom prst="rect">
            <a:avLst/>
          </a:prstGeom>
        </p:spPr>
        <p:txBody>
          <a:bodyPr>
            <a:spAutoFit/>
          </a:bodyPr>
          <a:lstStyle>
            <a:lvl1pPr marL="0" indent="0" algn="ctr">
              <a:lnSpc>
                <a:spcPct val="100000"/>
              </a:lnSpc>
              <a:buNone/>
              <a:defRPr sz="2400" b="1">
                <a:solidFill>
                  <a:schemeClr val="accent1"/>
                </a:solidFill>
              </a:defRPr>
            </a:lvl1pPr>
          </a:lstStyle>
          <a:p>
            <a:pPr lvl="0"/>
            <a:r>
              <a:rPr lang="zh-CN" altLang="en-US" dirty="0"/>
              <a:t>请输入你的标题</a:t>
            </a:r>
          </a:p>
        </p:txBody>
      </p:sp>
      <p:sp>
        <p:nvSpPr>
          <p:cNvPr id="51" name="文本占位符 11">
            <a:extLst>
              <a:ext uri="{FF2B5EF4-FFF2-40B4-BE49-F238E27FC236}">
                <a16:creationId xmlns:a16="http://schemas.microsoft.com/office/drawing/2014/main" id="{59D80548-5474-40C1-82DE-200319D7B0A5}"/>
              </a:ext>
            </a:extLst>
          </p:cNvPr>
          <p:cNvSpPr>
            <a:spLocks noGrp="1"/>
          </p:cNvSpPr>
          <p:nvPr>
            <p:ph type="body" sz="quarter" idx="20" hasCustomPrompt="1"/>
          </p:nvPr>
        </p:nvSpPr>
        <p:spPr>
          <a:xfrm>
            <a:off x="5277103" y="5222925"/>
            <a:ext cx="2924760" cy="739277"/>
          </a:xfrm>
          <a:prstGeom prst="rect">
            <a:avLst/>
          </a:prstGeom>
        </p:spPr>
        <p:txBody>
          <a:bodyPr>
            <a:noAutofit/>
          </a:bodyPr>
          <a:lstStyle>
            <a:lvl1pPr marL="0" indent="0" algn="ctr">
              <a:lnSpc>
                <a:spcPct val="130000"/>
              </a:lnSpc>
              <a:buNone/>
              <a:defRPr sz="1800"/>
            </a:lvl1pPr>
          </a:lstStyle>
          <a:p>
            <a:pPr lvl="0"/>
            <a:r>
              <a:rPr lang="zh-CN" altLang="en-US" dirty="0"/>
              <a:t>请输入你的内容</a:t>
            </a:r>
          </a:p>
        </p:txBody>
      </p:sp>
      <p:sp>
        <p:nvSpPr>
          <p:cNvPr id="52" name="文本占位符 11">
            <a:extLst>
              <a:ext uri="{FF2B5EF4-FFF2-40B4-BE49-F238E27FC236}">
                <a16:creationId xmlns:a16="http://schemas.microsoft.com/office/drawing/2014/main" id="{F2F5978A-06D9-4540-91E1-CA035F1D5E2D}"/>
              </a:ext>
            </a:extLst>
          </p:cNvPr>
          <p:cNvSpPr>
            <a:spLocks noGrp="1"/>
          </p:cNvSpPr>
          <p:nvPr>
            <p:ph type="body" sz="quarter" idx="21" hasCustomPrompt="1"/>
          </p:nvPr>
        </p:nvSpPr>
        <p:spPr>
          <a:xfrm>
            <a:off x="660400" y="1337587"/>
            <a:ext cx="10858500" cy="735563"/>
          </a:xfrm>
          <a:prstGeom prst="rect">
            <a:avLst/>
          </a:prstGeom>
        </p:spPr>
        <p:txBody>
          <a:bodyPr>
            <a:noAutofit/>
          </a:bodyPr>
          <a:lstStyle>
            <a:lvl1pPr marL="0" indent="0" algn="ctr">
              <a:lnSpc>
                <a:spcPct val="130000"/>
              </a:lnSpc>
              <a:buNone/>
              <a:defRPr sz="1800"/>
            </a:lvl1pPr>
          </a:lstStyle>
          <a:p>
            <a:pPr lvl="0"/>
            <a:r>
              <a:rPr lang="zh-CN" altLang="en-US" dirty="0"/>
              <a:t>请输入你的内容</a:t>
            </a:r>
          </a:p>
        </p:txBody>
      </p:sp>
      <p:grpSp>
        <p:nvGrpSpPr>
          <p:cNvPr id="32" name="组合 31">
            <a:extLst>
              <a:ext uri="{FF2B5EF4-FFF2-40B4-BE49-F238E27FC236}">
                <a16:creationId xmlns:a16="http://schemas.microsoft.com/office/drawing/2014/main" id="{1CD59BDC-842A-43EB-9A8F-C2FF39015D27}"/>
              </a:ext>
            </a:extLst>
          </p:cNvPr>
          <p:cNvGrpSpPr>
            <a:grpSpLocks/>
          </p:cNvGrpSpPr>
          <p:nvPr userDrawn="1"/>
        </p:nvGrpSpPr>
        <p:grpSpPr>
          <a:xfrm>
            <a:off x="660400" y="344681"/>
            <a:ext cx="384771" cy="384771"/>
            <a:chOff x="669869" y="597306"/>
            <a:chExt cx="409972" cy="409973"/>
          </a:xfrm>
        </p:grpSpPr>
        <p:sp>
          <p:nvSpPr>
            <p:cNvPr id="33" name="íṥļîḓê">
              <a:extLst>
                <a:ext uri="{FF2B5EF4-FFF2-40B4-BE49-F238E27FC236}">
                  <a16:creationId xmlns:a16="http://schemas.microsoft.com/office/drawing/2014/main" id="{68FD5598-2EFF-4595-A20F-57125BE869DB}"/>
                </a:ext>
              </a:extLst>
            </p:cNvPr>
            <p:cNvSpPr/>
            <p:nvPr/>
          </p:nvSpPr>
          <p:spPr>
            <a:xfrm>
              <a:off x="669869" y="597306"/>
              <a:ext cx="409972" cy="409973"/>
            </a:xfrm>
            <a:prstGeom prst="ellipse">
              <a:avLst/>
            </a:prstGeom>
            <a:noFill/>
            <a:ln w="12700">
              <a:solidFill>
                <a:schemeClr val="accent1">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775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4" name="íṥlíḓê">
              <a:extLst>
                <a:ext uri="{FF2B5EF4-FFF2-40B4-BE49-F238E27FC236}">
                  <a16:creationId xmlns:a16="http://schemas.microsoft.com/office/drawing/2014/main" id="{7DA633DC-7A2B-4F38-B4D6-4A28FC864F40}"/>
                </a:ext>
              </a:extLst>
            </p:cNvPr>
            <p:cNvSpPr/>
            <p:nvPr/>
          </p:nvSpPr>
          <p:spPr>
            <a:xfrm>
              <a:off x="707772" y="635208"/>
              <a:ext cx="334166" cy="334167"/>
            </a:xfrm>
            <a:prstGeom prst="ellipse">
              <a:avLst/>
            </a:prstGeom>
            <a:solidFill>
              <a:schemeClr val="accent1">
                <a:lumMod val="60000"/>
                <a:lumOff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5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5" name="ïśļiḑé">
              <a:extLst>
                <a:ext uri="{FF2B5EF4-FFF2-40B4-BE49-F238E27FC236}">
                  <a16:creationId xmlns:a16="http://schemas.microsoft.com/office/drawing/2014/main" id="{07E1E56C-240A-4C78-94F0-34D5B9641431}"/>
                </a:ext>
              </a:extLst>
            </p:cNvPr>
            <p:cNvSpPr/>
            <p:nvPr/>
          </p:nvSpPr>
          <p:spPr>
            <a:xfrm>
              <a:off x="772089" y="699681"/>
              <a:ext cx="205530" cy="205219"/>
            </a:xfrm>
            <a:custGeom>
              <a:avLst/>
              <a:gdLst>
                <a:gd name="connsiteX0" fmla="*/ 347041 w 607639"/>
                <a:gd name="connsiteY0" fmla="*/ 313875 h 606722"/>
                <a:gd name="connsiteX1" fmla="*/ 379713 w 607639"/>
                <a:gd name="connsiteY1" fmla="*/ 346512 h 606722"/>
                <a:gd name="connsiteX2" fmla="*/ 347041 w 607639"/>
                <a:gd name="connsiteY2" fmla="*/ 379149 h 606722"/>
                <a:gd name="connsiteX3" fmla="*/ 314369 w 607639"/>
                <a:gd name="connsiteY3" fmla="*/ 346512 h 606722"/>
                <a:gd name="connsiteX4" fmla="*/ 347041 w 607639"/>
                <a:gd name="connsiteY4" fmla="*/ 313875 h 606722"/>
                <a:gd name="connsiteX5" fmla="*/ 260563 w 607639"/>
                <a:gd name="connsiteY5" fmla="*/ 213037 h 606722"/>
                <a:gd name="connsiteX6" fmla="*/ 313452 w 607639"/>
                <a:gd name="connsiteY6" fmla="*/ 265856 h 606722"/>
                <a:gd name="connsiteX7" fmla="*/ 260563 w 607639"/>
                <a:gd name="connsiteY7" fmla="*/ 318675 h 606722"/>
                <a:gd name="connsiteX8" fmla="*/ 207674 w 607639"/>
                <a:gd name="connsiteY8" fmla="*/ 265856 h 606722"/>
                <a:gd name="connsiteX9" fmla="*/ 260563 w 607639"/>
                <a:gd name="connsiteY9" fmla="*/ 213037 h 606722"/>
                <a:gd name="connsiteX10" fmla="*/ 303775 w 607639"/>
                <a:gd name="connsiteY10" fmla="*/ 152236 h 606722"/>
                <a:gd name="connsiteX11" fmla="*/ 152466 w 607639"/>
                <a:gd name="connsiteY11" fmla="*/ 303317 h 606722"/>
                <a:gd name="connsiteX12" fmla="*/ 303775 w 607639"/>
                <a:gd name="connsiteY12" fmla="*/ 454486 h 606722"/>
                <a:gd name="connsiteX13" fmla="*/ 455173 w 607639"/>
                <a:gd name="connsiteY13" fmla="*/ 303317 h 606722"/>
                <a:gd name="connsiteX14" fmla="*/ 303775 w 607639"/>
                <a:gd name="connsiteY14" fmla="*/ 152236 h 606722"/>
                <a:gd name="connsiteX15" fmla="*/ 270042 w 607639"/>
                <a:gd name="connsiteY15" fmla="*/ 0 h 606722"/>
                <a:gd name="connsiteX16" fmla="*/ 337597 w 607639"/>
                <a:gd name="connsiteY16" fmla="*/ 0 h 606722"/>
                <a:gd name="connsiteX17" fmla="*/ 361628 w 607639"/>
                <a:gd name="connsiteY17" fmla="*/ 23995 h 606722"/>
                <a:gd name="connsiteX18" fmla="*/ 337597 w 607639"/>
                <a:gd name="connsiteY18" fmla="*/ 47901 h 606722"/>
                <a:gd name="connsiteX19" fmla="*/ 327806 w 607639"/>
                <a:gd name="connsiteY19" fmla="*/ 47901 h 606722"/>
                <a:gd name="connsiteX20" fmla="*/ 327806 w 607639"/>
                <a:gd name="connsiteY20" fmla="*/ 105756 h 606722"/>
                <a:gd name="connsiteX21" fmla="*/ 426691 w 607639"/>
                <a:gd name="connsiteY21" fmla="*/ 146726 h 606722"/>
                <a:gd name="connsiteX22" fmla="*/ 467723 w 607639"/>
                <a:gd name="connsiteY22" fmla="*/ 105756 h 606722"/>
                <a:gd name="connsiteX23" fmla="*/ 460780 w 607639"/>
                <a:gd name="connsiteY23" fmla="*/ 98913 h 606722"/>
                <a:gd name="connsiteX24" fmla="*/ 460780 w 607639"/>
                <a:gd name="connsiteY24" fmla="*/ 64965 h 606722"/>
                <a:gd name="connsiteX25" fmla="*/ 494691 w 607639"/>
                <a:gd name="connsiteY25" fmla="*/ 64965 h 606722"/>
                <a:gd name="connsiteX26" fmla="*/ 530382 w 607639"/>
                <a:gd name="connsiteY26" fmla="*/ 100602 h 606722"/>
                <a:gd name="connsiteX27" fmla="*/ 531094 w 607639"/>
                <a:gd name="connsiteY27" fmla="*/ 101313 h 606722"/>
                <a:gd name="connsiteX28" fmla="*/ 537414 w 607639"/>
                <a:gd name="connsiteY28" fmla="*/ 107534 h 606722"/>
                <a:gd name="connsiteX29" fmla="*/ 537770 w 607639"/>
                <a:gd name="connsiteY29" fmla="*/ 107978 h 606722"/>
                <a:gd name="connsiteX30" fmla="*/ 537948 w 607639"/>
                <a:gd name="connsiteY30" fmla="*/ 108156 h 606722"/>
                <a:gd name="connsiteX31" fmla="*/ 538482 w 607639"/>
                <a:gd name="connsiteY31" fmla="*/ 108689 h 606722"/>
                <a:gd name="connsiteX32" fmla="*/ 538215 w 607639"/>
                <a:gd name="connsiteY32" fmla="*/ 108423 h 606722"/>
                <a:gd name="connsiteX33" fmla="*/ 538749 w 607639"/>
                <a:gd name="connsiteY33" fmla="*/ 108867 h 606722"/>
                <a:gd name="connsiteX34" fmla="*/ 539105 w 607639"/>
                <a:gd name="connsiteY34" fmla="*/ 109311 h 606722"/>
                <a:gd name="connsiteX35" fmla="*/ 542487 w 607639"/>
                <a:gd name="connsiteY35" fmla="*/ 112688 h 606722"/>
                <a:gd name="connsiteX36" fmla="*/ 542487 w 607639"/>
                <a:gd name="connsiteY36" fmla="*/ 146637 h 606722"/>
                <a:gd name="connsiteX37" fmla="*/ 508576 w 607639"/>
                <a:gd name="connsiteY37" fmla="*/ 146637 h 606722"/>
                <a:gd name="connsiteX38" fmla="*/ 501634 w 607639"/>
                <a:gd name="connsiteY38" fmla="*/ 139705 h 606722"/>
                <a:gd name="connsiteX39" fmla="*/ 460691 w 607639"/>
                <a:gd name="connsiteY39" fmla="*/ 180675 h 606722"/>
                <a:gd name="connsiteX40" fmla="*/ 501723 w 607639"/>
                <a:gd name="connsiteY40" fmla="*/ 279410 h 606722"/>
                <a:gd name="connsiteX41" fmla="*/ 559576 w 607639"/>
                <a:gd name="connsiteY41" fmla="*/ 279410 h 606722"/>
                <a:gd name="connsiteX42" fmla="*/ 559576 w 607639"/>
                <a:gd name="connsiteY42" fmla="*/ 269634 h 606722"/>
                <a:gd name="connsiteX43" fmla="*/ 583608 w 607639"/>
                <a:gd name="connsiteY43" fmla="*/ 245639 h 606722"/>
                <a:gd name="connsiteX44" fmla="*/ 607639 w 607639"/>
                <a:gd name="connsiteY44" fmla="*/ 269634 h 606722"/>
                <a:gd name="connsiteX45" fmla="*/ 607639 w 607639"/>
                <a:gd name="connsiteY45" fmla="*/ 337088 h 606722"/>
                <a:gd name="connsiteX46" fmla="*/ 583608 w 607639"/>
                <a:gd name="connsiteY46" fmla="*/ 361083 h 606722"/>
                <a:gd name="connsiteX47" fmla="*/ 559576 w 607639"/>
                <a:gd name="connsiteY47" fmla="*/ 337088 h 606722"/>
                <a:gd name="connsiteX48" fmla="*/ 559576 w 607639"/>
                <a:gd name="connsiteY48" fmla="*/ 327312 h 606722"/>
                <a:gd name="connsiteX49" fmla="*/ 501723 w 607639"/>
                <a:gd name="connsiteY49" fmla="*/ 327312 h 606722"/>
                <a:gd name="connsiteX50" fmla="*/ 460691 w 607639"/>
                <a:gd name="connsiteY50" fmla="*/ 426047 h 606722"/>
                <a:gd name="connsiteX51" fmla="*/ 501634 w 607639"/>
                <a:gd name="connsiteY51" fmla="*/ 467017 h 606722"/>
                <a:gd name="connsiteX52" fmla="*/ 508576 w 607639"/>
                <a:gd name="connsiteY52" fmla="*/ 460085 h 606722"/>
                <a:gd name="connsiteX53" fmla="*/ 542487 w 607639"/>
                <a:gd name="connsiteY53" fmla="*/ 460085 h 606722"/>
                <a:gd name="connsiteX54" fmla="*/ 542487 w 607639"/>
                <a:gd name="connsiteY54" fmla="*/ 493945 h 606722"/>
                <a:gd name="connsiteX55" fmla="*/ 518990 w 607639"/>
                <a:gd name="connsiteY55" fmla="*/ 517496 h 606722"/>
                <a:gd name="connsiteX56" fmla="*/ 494691 w 607639"/>
                <a:gd name="connsiteY56" fmla="*/ 541668 h 606722"/>
                <a:gd name="connsiteX57" fmla="*/ 460780 w 607639"/>
                <a:gd name="connsiteY57" fmla="*/ 541668 h 606722"/>
                <a:gd name="connsiteX58" fmla="*/ 460780 w 607639"/>
                <a:gd name="connsiteY58" fmla="*/ 507809 h 606722"/>
                <a:gd name="connsiteX59" fmla="*/ 467723 w 607639"/>
                <a:gd name="connsiteY59" fmla="*/ 500877 h 606722"/>
                <a:gd name="connsiteX60" fmla="*/ 426691 w 607639"/>
                <a:gd name="connsiteY60" fmla="*/ 459996 h 606722"/>
                <a:gd name="connsiteX61" fmla="*/ 327806 w 607639"/>
                <a:gd name="connsiteY61" fmla="*/ 500966 h 606722"/>
                <a:gd name="connsiteX62" fmla="*/ 327806 w 607639"/>
                <a:gd name="connsiteY62" fmla="*/ 558732 h 606722"/>
                <a:gd name="connsiteX63" fmla="*/ 337597 w 607639"/>
                <a:gd name="connsiteY63" fmla="*/ 558732 h 606722"/>
                <a:gd name="connsiteX64" fmla="*/ 361628 w 607639"/>
                <a:gd name="connsiteY64" fmla="*/ 582727 h 606722"/>
                <a:gd name="connsiteX65" fmla="*/ 337597 w 607639"/>
                <a:gd name="connsiteY65" fmla="*/ 606722 h 606722"/>
                <a:gd name="connsiteX66" fmla="*/ 270042 w 607639"/>
                <a:gd name="connsiteY66" fmla="*/ 606722 h 606722"/>
                <a:gd name="connsiteX67" fmla="*/ 246011 w 607639"/>
                <a:gd name="connsiteY67" fmla="*/ 582727 h 606722"/>
                <a:gd name="connsiteX68" fmla="*/ 270042 w 607639"/>
                <a:gd name="connsiteY68" fmla="*/ 558732 h 606722"/>
                <a:gd name="connsiteX69" fmla="*/ 279833 w 607639"/>
                <a:gd name="connsiteY69" fmla="*/ 558732 h 606722"/>
                <a:gd name="connsiteX70" fmla="*/ 279833 w 607639"/>
                <a:gd name="connsiteY70" fmla="*/ 500966 h 606722"/>
                <a:gd name="connsiteX71" fmla="*/ 180948 w 607639"/>
                <a:gd name="connsiteY71" fmla="*/ 459996 h 606722"/>
                <a:gd name="connsiteX72" fmla="*/ 139916 w 607639"/>
                <a:gd name="connsiteY72" fmla="*/ 500877 h 606722"/>
                <a:gd name="connsiteX73" fmla="*/ 146859 w 607639"/>
                <a:gd name="connsiteY73" fmla="*/ 507809 h 606722"/>
                <a:gd name="connsiteX74" fmla="*/ 146859 w 607639"/>
                <a:gd name="connsiteY74" fmla="*/ 541668 h 606722"/>
                <a:gd name="connsiteX75" fmla="*/ 112859 w 607639"/>
                <a:gd name="connsiteY75" fmla="*/ 541668 h 606722"/>
                <a:gd name="connsiteX76" fmla="*/ 77257 w 607639"/>
                <a:gd name="connsiteY76" fmla="*/ 506120 h 606722"/>
                <a:gd name="connsiteX77" fmla="*/ 68534 w 607639"/>
                <a:gd name="connsiteY77" fmla="*/ 497411 h 606722"/>
                <a:gd name="connsiteX78" fmla="*/ 65063 w 607639"/>
                <a:gd name="connsiteY78" fmla="*/ 493945 h 606722"/>
                <a:gd name="connsiteX79" fmla="*/ 65063 w 607639"/>
                <a:gd name="connsiteY79" fmla="*/ 460085 h 606722"/>
                <a:gd name="connsiteX80" fmla="*/ 99063 w 607639"/>
                <a:gd name="connsiteY80" fmla="*/ 460085 h 606722"/>
                <a:gd name="connsiteX81" fmla="*/ 105916 w 607639"/>
                <a:gd name="connsiteY81" fmla="*/ 467017 h 606722"/>
                <a:gd name="connsiteX82" fmla="*/ 146948 w 607639"/>
                <a:gd name="connsiteY82" fmla="*/ 426047 h 606722"/>
                <a:gd name="connsiteX83" fmla="*/ 105916 w 607639"/>
                <a:gd name="connsiteY83" fmla="*/ 327312 h 606722"/>
                <a:gd name="connsiteX84" fmla="*/ 47974 w 607639"/>
                <a:gd name="connsiteY84" fmla="*/ 327312 h 606722"/>
                <a:gd name="connsiteX85" fmla="*/ 47974 w 607639"/>
                <a:gd name="connsiteY85" fmla="*/ 337088 h 606722"/>
                <a:gd name="connsiteX86" fmla="*/ 24031 w 607639"/>
                <a:gd name="connsiteY86" fmla="*/ 361083 h 606722"/>
                <a:gd name="connsiteX87" fmla="*/ 0 w 607639"/>
                <a:gd name="connsiteY87" fmla="*/ 337088 h 606722"/>
                <a:gd name="connsiteX88" fmla="*/ 0 w 607639"/>
                <a:gd name="connsiteY88" fmla="*/ 269634 h 606722"/>
                <a:gd name="connsiteX89" fmla="*/ 24031 w 607639"/>
                <a:gd name="connsiteY89" fmla="*/ 245639 h 606722"/>
                <a:gd name="connsiteX90" fmla="*/ 47974 w 607639"/>
                <a:gd name="connsiteY90" fmla="*/ 269634 h 606722"/>
                <a:gd name="connsiteX91" fmla="*/ 47974 w 607639"/>
                <a:gd name="connsiteY91" fmla="*/ 279410 h 606722"/>
                <a:gd name="connsiteX92" fmla="*/ 105916 w 607639"/>
                <a:gd name="connsiteY92" fmla="*/ 279410 h 606722"/>
                <a:gd name="connsiteX93" fmla="*/ 146948 w 607639"/>
                <a:gd name="connsiteY93" fmla="*/ 180675 h 606722"/>
                <a:gd name="connsiteX94" fmla="*/ 105916 w 607639"/>
                <a:gd name="connsiteY94" fmla="*/ 139705 h 606722"/>
                <a:gd name="connsiteX95" fmla="*/ 99063 w 607639"/>
                <a:gd name="connsiteY95" fmla="*/ 146637 h 606722"/>
                <a:gd name="connsiteX96" fmla="*/ 65063 w 607639"/>
                <a:gd name="connsiteY96" fmla="*/ 146637 h 606722"/>
                <a:gd name="connsiteX97" fmla="*/ 65063 w 607639"/>
                <a:gd name="connsiteY97" fmla="*/ 112688 h 606722"/>
                <a:gd name="connsiteX98" fmla="*/ 106450 w 607639"/>
                <a:gd name="connsiteY98" fmla="*/ 71452 h 606722"/>
                <a:gd name="connsiteX99" fmla="*/ 112859 w 607639"/>
                <a:gd name="connsiteY99" fmla="*/ 64965 h 606722"/>
                <a:gd name="connsiteX100" fmla="*/ 146859 w 607639"/>
                <a:gd name="connsiteY100" fmla="*/ 64965 h 606722"/>
                <a:gd name="connsiteX101" fmla="*/ 146859 w 607639"/>
                <a:gd name="connsiteY101" fmla="*/ 98913 h 606722"/>
                <a:gd name="connsiteX102" fmla="*/ 139916 w 607639"/>
                <a:gd name="connsiteY102" fmla="*/ 105756 h 606722"/>
                <a:gd name="connsiteX103" fmla="*/ 180948 w 607639"/>
                <a:gd name="connsiteY103" fmla="*/ 146726 h 606722"/>
                <a:gd name="connsiteX104" fmla="*/ 279833 w 607639"/>
                <a:gd name="connsiteY104" fmla="*/ 105756 h 606722"/>
                <a:gd name="connsiteX105" fmla="*/ 279833 w 607639"/>
                <a:gd name="connsiteY105" fmla="*/ 47901 h 606722"/>
                <a:gd name="connsiteX106" fmla="*/ 270042 w 607639"/>
                <a:gd name="connsiteY106" fmla="*/ 47901 h 606722"/>
                <a:gd name="connsiteX107" fmla="*/ 246011 w 607639"/>
                <a:gd name="connsiteY107" fmla="*/ 23995 h 606722"/>
                <a:gd name="connsiteX108" fmla="*/ 270042 w 607639"/>
                <a:gd name="connsiteY108"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607639" h="606722">
                  <a:moveTo>
                    <a:pt x="347041" y="313875"/>
                  </a:moveTo>
                  <a:cubicBezTo>
                    <a:pt x="365085" y="313875"/>
                    <a:pt x="379713" y="328487"/>
                    <a:pt x="379713" y="346512"/>
                  </a:cubicBezTo>
                  <a:cubicBezTo>
                    <a:pt x="379713" y="364537"/>
                    <a:pt x="365085" y="379149"/>
                    <a:pt x="347041" y="379149"/>
                  </a:cubicBezTo>
                  <a:cubicBezTo>
                    <a:pt x="328997" y="379149"/>
                    <a:pt x="314369" y="364537"/>
                    <a:pt x="314369" y="346512"/>
                  </a:cubicBezTo>
                  <a:cubicBezTo>
                    <a:pt x="314369" y="328487"/>
                    <a:pt x="328997" y="313875"/>
                    <a:pt x="347041" y="313875"/>
                  </a:cubicBezTo>
                  <a:close/>
                  <a:moveTo>
                    <a:pt x="260563" y="213037"/>
                  </a:moveTo>
                  <a:cubicBezTo>
                    <a:pt x="289773" y="213037"/>
                    <a:pt x="313452" y="236685"/>
                    <a:pt x="313452" y="265856"/>
                  </a:cubicBezTo>
                  <a:cubicBezTo>
                    <a:pt x="313452" y="295027"/>
                    <a:pt x="289773" y="318675"/>
                    <a:pt x="260563" y="318675"/>
                  </a:cubicBezTo>
                  <a:cubicBezTo>
                    <a:pt x="231353" y="318675"/>
                    <a:pt x="207674" y="295027"/>
                    <a:pt x="207674" y="265856"/>
                  </a:cubicBezTo>
                  <a:cubicBezTo>
                    <a:pt x="207674" y="236685"/>
                    <a:pt x="231353" y="213037"/>
                    <a:pt x="260563" y="213037"/>
                  </a:cubicBezTo>
                  <a:close/>
                  <a:moveTo>
                    <a:pt x="303775" y="152236"/>
                  </a:moveTo>
                  <a:cubicBezTo>
                    <a:pt x="220377" y="152236"/>
                    <a:pt x="152466" y="220045"/>
                    <a:pt x="152466" y="303317"/>
                  </a:cubicBezTo>
                  <a:cubicBezTo>
                    <a:pt x="152466" y="386678"/>
                    <a:pt x="220377" y="454486"/>
                    <a:pt x="303775" y="454486"/>
                  </a:cubicBezTo>
                  <a:cubicBezTo>
                    <a:pt x="387262" y="454486"/>
                    <a:pt x="455173" y="386678"/>
                    <a:pt x="455173" y="303317"/>
                  </a:cubicBezTo>
                  <a:cubicBezTo>
                    <a:pt x="455173" y="220045"/>
                    <a:pt x="387262" y="152236"/>
                    <a:pt x="303775" y="152236"/>
                  </a:cubicBezTo>
                  <a:close/>
                  <a:moveTo>
                    <a:pt x="270042" y="0"/>
                  </a:moveTo>
                  <a:lnTo>
                    <a:pt x="337597" y="0"/>
                  </a:lnTo>
                  <a:cubicBezTo>
                    <a:pt x="350859" y="0"/>
                    <a:pt x="361628" y="10753"/>
                    <a:pt x="361628" y="23995"/>
                  </a:cubicBezTo>
                  <a:cubicBezTo>
                    <a:pt x="361628" y="37237"/>
                    <a:pt x="350859" y="47901"/>
                    <a:pt x="337597" y="47901"/>
                  </a:cubicBezTo>
                  <a:lnTo>
                    <a:pt x="327806" y="47901"/>
                  </a:lnTo>
                  <a:lnTo>
                    <a:pt x="327806" y="105756"/>
                  </a:lnTo>
                  <a:cubicBezTo>
                    <a:pt x="364833" y="110200"/>
                    <a:pt x="398744" y="124864"/>
                    <a:pt x="426691" y="146726"/>
                  </a:cubicBezTo>
                  <a:lnTo>
                    <a:pt x="467723" y="105756"/>
                  </a:lnTo>
                  <a:lnTo>
                    <a:pt x="460780" y="98913"/>
                  </a:lnTo>
                  <a:cubicBezTo>
                    <a:pt x="451435" y="89493"/>
                    <a:pt x="451435" y="74385"/>
                    <a:pt x="460780" y="64965"/>
                  </a:cubicBezTo>
                  <a:cubicBezTo>
                    <a:pt x="470126" y="55633"/>
                    <a:pt x="485346" y="55633"/>
                    <a:pt x="494691" y="64965"/>
                  </a:cubicBezTo>
                  <a:lnTo>
                    <a:pt x="530382" y="100602"/>
                  </a:lnTo>
                  <a:lnTo>
                    <a:pt x="531094" y="101313"/>
                  </a:lnTo>
                  <a:lnTo>
                    <a:pt x="537414" y="107534"/>
                  </a:lnTo>
                  <a:lnTo>
                    <a:pt x="537770" y="107978"/>
                  </a:lnTo>
                  <a:lnTo>
                    <a:pt x="537948" y="108156"/>
                  </a:lnTo>
                  <a:lnTo>
                    <a:pt x="538482" y="108689"/>
                  </a:lnTo>
                  <a:lnTo>
                    <a:pt x="538215" y="108423"/>
                  </a:lnTo>
                  <a:lnTo>
                    <a:pt x="538749" y="108867"/>
                  </a:lnTo>
                  <a:lnTo>
                    <a:pt x="539105" y="109311"/>
                  </a:lnTo>
                  <a:lnTo>
                    <a:pt x="542487" y="112688"/>
                  </a:lnTo>
                  <a:cubicBezTo>
                    <a:pt x="551922" y="122109"/>
                    <a:pt x="551922" y="137217"/>
                    <a:pt x="542487" y="146637"/>
                  </a:cubicBezTo>
                  <a:cubicBezTo>
                    <a:pt x="533142" y="155969"/>
                    <a:pt x="517922" y="155969"/>
                    <a:pt x="508576" y="146637"/>
                  </a:cubicBezTo>
                  <a:lnTo>
                    <a:pt x="501634" y="139705"/>
                  </a:lnTo>
                  <a:lnTo>
                    <a:pt x="460691" y="180675"/>
                  </a:lnTo>
                  <a:cubicBezTo>
                    <a:pt x="482587" y="208491"/>
                    <a:pt x="497272" y="242440"/>
                    <a:pt x="501723" y="279410"/>
                  </a:cubicBezTo>
                  <a:lnTo>
                    <a:pt x="559576" y="279410"/>
                  </a:lnTo>
                  <a:lnTo>
                    <a:pt x="559576" y="269634"/>
                  </a:lnTo>
                  <a:cubicBezTo>
                    <a:pt x="559576" y="256393"/>
                    <a:pt x="570346" y="245639"/>
                    <a:pt x="583608" y="245639"/>
                  </a:cubicBezTo>
                  <a:cubicBezTo>
                    <a:pt x="596869" y="245639"/>
                    <a:pt x="607639" y="256393"/>
                    <a:pt x="607639" y="269634"/>
                  </a:cubicBezTo>
                  <a:lnTo>
                    <a:pt x="607639" y="337088"/>
                  </a:lnTo>
                  <a:cubicBezTo>
                    <a:pt x="607639" y="350329"/>
                    <a:pt x="596869" y="361083"/>
                    <a:pt x="583608" y="361083"/>
                  </a:cubicBezTo>
                  <a:cubicBezTo>
                    <a:pt x="570346" y="361083"/>
                    <a:pt x="559576" y="350329"/>
                    <a:pt x="559576" y="337088"/>
                  </a:cubicBezTo>
                  <a:lnTo>
                    <a:pt x="559576" y="327312"/>
                  </a:lnTo>
                  <a:lnTo>
                    <a:pt x="501723" y="327312"/>
                  </a:lnTo>
                  <a:cubicBezTo>
                    <a:pt x="497272" y="364282"/>
                    <a:pt x="482587" y="398142"/>
                    <a:pt x="460691" y="426047"/>
                  </a:cubicBezTo>
                  <a:lnTo>
                    <a:pt x="501634" y="467017"/>
                  </a:lnTo>
                  <a:lnTo>
                    <a:pt x="508576" y="460085"/>
                  </a:lnTo>
                  <a:cubicBezTo>
                    <a:pt x="517922" y="450753"/>
                    <a:pt x="533142" y="450753"/>
                    <a:pt x="542487" y="460085"/>
                  </a:cubicBezTo>
                  <a:cubicBezTo>
                    <a:pt x="551922" y="469416"/>
                    <a:pt x="551922" y="484613"/>
                    <a:pt x="542487" y="493945"/>
                  </a:cubicBezTo>
                  <a:cubicBezTo>
                    <a:pt x="512759" y="523717"/>
                    <a:pt x="518456" y="518029"/>
                    <a:pt x="518990" y="517496"/>
                  </a:cubicBezTo>
                  <a:cubicBezTo>
                    <a:pt x="518545" y="517940"/>
                    <a:pt x="514272" y="522206"/>
                    <a:pt x="494691" y="541668"/>
                  </a:cubicBezTo>
                  <a:cubicBezTo>
                    <a:pt x="485346" y="551089"/>
                    <a:pt x="470126" y="551089"/>
                    <a:pt x="460780" y="541668"/>
                  </a:cubicBezTo>
                  <a:cubicBezTo>
                    <a:pt x="451435" y="532337"/>
                    <a:pt x="451435" y="517140"/>
                    <a:pt x="460780" y="507809"/>
                  </a:cubicBezTo>
                  <a:lnTo>
                    <a:pt x="467723" y="500877"/>
                  </a:lnTo>
                  <a:lnTo>
                    <a:pt x="426691" y="459996"/>
                  </a:lnTo>
                  <a:cubicBezTo>
                    <a:pt x="398744" y="481858"/>
                    <a:pt x="364833" y="496522"/>
                    <a:pt x="327806" y="500966"/>
                  </a:cubicBezTo>
                  <a:lnTo>
                    <a:pt x="327806" y="558732"/>
                  </a:lnTo>
                  <a:lnTo>
                    <a:pt x="337597" y="558732"/>
                  </a:lnTo>
                  <a:cubicBezTo>
                    <a:pt x="350859" y="558732"/>
                    <a:pt x="361628" y="569485"/>
                    <a:pt x="361628" y="582727"/>
                  </a:cubicBezTo>
                  <a:cubicBezTo>
                    <a:pt x="361628" y="595969"/>
                    <a:pt x="350859" y="606722"/>
                    <a:pt x="337597" y="606722"/>
                  </a:cubicBezTo>
                  <a:lnTo>
                    <a:pt x="270042" y="606722"/>
                  </a:lnTo>
                  <a:cubicBezTo>
                    <a:pt x="256780" y="606722"/>
                    <a:pt x="246011" y="595969"/>
                    <a:pt x="246011" y="582727"/>
                  </a:cubicBezTo>
                  <a:cubicBezTo>
                    <a:pt x="246011" y="569485"/>
                    <a:pt x="256780" y="558732"/>
                    <a:pt x="270042" y="558732"/>
                  </a:cubicBezTo>
                  <a:lnTo>
                    <a:pt x="279833" y="558732"/>
                  </a:lnTo>
                  <a:lnTo>
                    <a:pt x="279833" y="500966"/>
                  </a:lnTo>
                  <a:cubicBezTo>
                    <a:pt x="242806" y="496522"/>
                    <a:pt x="208806" y="481858"/>
                    <a:pt x="180948" y="459996"/>
                  </a:cubicBezTo>
                  <a:lnTo>
                    <a:pt x="139916" y="500877"/>
                  </a:lnTo>
                  <a:lnTo>
                    <a:pt x="146859" y="507809"/>
                  </a:lnTo>
                  <a:cubicBezTo>
                    <a:pt x="156204" y="517140"/>
                    <a:pt x="156204" y="532337"/>
                    <a:pt x="146859" y="541668"/>
                  </a:cubicBezTo>
                  <a:cubicBezTo>
                    <a:pt x="137424" y="551089"/>
                    <a:pt x="122293" y="551089"/>
                    <a:pt x="112859" y="541668"/>
                  </a:cubicBezTo>
                  <a:lnTo>
                    <a:pt x="77257" y="506120"/>
                  </a:lnTo>
                  <a:lnTo>
                    <a:pt x="68534" y="497411"/>
                  </a:lnTo>
                  <a:lnTo>
                    <a:pt x="65063" y="493945"/>
                  </a:lnTo>
                  <a:cubicBezTo>
                    <a:pt x="55717" y="484613"/>
                    <a:pt x="55717" y="469416"/>
                    <a:pt x="65063" y="460085"/>
                  </a:cubicBezTo>
                  <a:cubicBezTo>
                    <a:pt x="74497" y="450753"/>
                    <a:pt x="89628" y="450753"/>
                    <a:pt x="99063" y="460085"/>
                  </a:cubicBezTo>
                  <a:lnTo>
                    <a:pt x="105916" y="467017"/>
                  </a:lnTo>
                  <a:lnTo>
                    <a:pt x="146948" y="426047"/>
                  </a:lnTo>
                  <a:cubicBezTo>
                    <a:pt x="125052" y="398142"/>
                    <a:pt x="110367" y="364282"/>
                    <a:pt x="105916" y="327312"/>
                  </a:cubicBezTo>
                  <a:lnTo>
                    <a:pt x="47974" y="327312"/>
                  </a:lnTo>
                  <a:lnTo>
                    <a:pt x="47974" y="337088"/>
                  </a:lnTo>
                  <a:cubicBezTo>
                    <a:pt x="47974" y="350329"/>
                    <a:pt x="37293" y="361083"/>
                    <a:pt x="24031" y="361083"/>
                  </a:cubicBezTo>
                  <a:cubicBezTo>
                    <a:pt x="10770" y="361083"/>
                    <a:pt x="0" y="350329"/>
                    <a:pt x="0" y="337088"/>
                  </a:cubicBezTo>
                  <a:lnTo>
                    <a:pt x="0" y="269634"/>
                  </a:lnTo>
                  <a:cubicBezTo>
                    <a:pt x="0" y="256393"/>
                    <a:pt x="10770" y="245639"/>
                    <a:pt x="24031" y="245639"/>
                  </a:cubicBezTo>
                  <a:cubicBezTo>
                    <a:pt x="37293" y="245639"/>
                    <a:pt x="47974" y="256393"/>
                    <a:pt x="47974" y="269634"/>
                  </a:cubicBezTo>
                  <a:lnTo>
                    <a:pt x="47974" y="279410"/>
                  </a:lnTo>
                  <a:lnTo>
                    <a:pt x="105916" y="279410"/>
                  </a:lnTo>
                  <a:cubicBezTo>
                    <a:pt x="110367" y="242440"/>
                    <a:pt x="125052" y="208491"/>
                    <a:pt x="146948" y="180675"/>
                  </a:cubicBezTo>
                  <a:lnTo>
                    <a:pt x="105916" y="139705"/>
                  </a:lnTo>
                  <a:lnTo>
                    <a:pt x="99063" y="146637"/>
                  </a:lnTo>
                  <a:cubicBezTo>
                    <a:pt x="89628" y="155969"/>
                    <a:pt x="74497" y="155969"/>
                    <a:pt x="65063" y="146637"/>
                  </a:cubicBezTo>
                  <a:cubicBezTo>
                    <a:pt x="55717" y="137217"/>
                    <a:pt x="55717" y="122109"/>
                    <a:pt x="65063" y="112688"/>
                  </a:cubicBezTo>
                  <a:lnTo>
                    <a:pt x="106450" y="71452"/>
                  </a:lnTo>
                  <a:lnTo>
                    <a:pt x="112859" y="64965"/>
                  </a:lnTo>
                  <a:cubicBezTo>
                    <a:pt x="122293" y="55633"/>
                    <a:pt x="137424" y="55633"/>
                    <a:pt x="146859" y="64965"/>
                  </a:cubicBezTo>
                  <a:cubicBezTo>
                    <a:pt x="156204" y="74385"/>
                    <a:pt x="156204" y="89493"/>
                    <a:pt x="146859" y="98913"/>
                  </a:cubicBezTo>
                  <a:lnTo>
                    <a:pt x="139916" y="105756"/>
                  </a:lnTo>
                  <a:lnTo>
                    <a:pt x="180948" y="146726"/>
                  </a:lnTo>
                  <a:cubicBezTo>
                    <a:pt x="208806" y="124864"/>
                    <a:pt x="242806" y="110200"/>
                    <a:pt x="279833" y="105756"/>
                  </a:cubicBezTo>
                  <a:lnTo>
                    <a:pt x="279833" y="47901"/>
                  </a:lnTo>
                  <a:lnTo>
                    <a:pt x="270042" y="47901"/>
                  </a:lnTo>
                  <a:cubicBezTo>
                    <a:pt x="256780" y="47901"/>
                    <a:pt x="246011" y="37237"/>
                    <a:pt x="246011" y="23995"/>
                  </a:cubicBezTo>
                  <a:cubicBezTo>
                    <a:pt x="246011" y="10753"/>
                    <a:pt x="256780" y="0"/>
                    <a:pt x="270042"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40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微软雅黑"/>
                <a:cs typeface="+mn-cs"/>
              </a:endParaRPr>
            </a:p>
          </p:txBody>
        </p:sp>
      </p:grpSp>
      <p:sp>
        <p:nvSpPr>
          <p:cNvPr id="4" name="日期占位符 3">
            <a:extLst>
              <a:ext uri="{FF2B5EF4-FFF2-40B4-BE49-F238E27FC236}">
                <a16:creationId xmlns:a16="http://schemas.microsoft.com/office/drawing/2014/main" id="{227C4CA8-D2FF-4A05-A834-0A9C2EB77177}"/>
              </a:ext>
            </a:extLst>
          </p:cNvPr>
          <p:cNvSpPr>
            <a:spLocks noGrp="1"/>
          </p:cNvSpPr>
          <p:nvPr>
            <p:ph type="dt" sz="half" idx="22"/>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7" name="灯片编号占位符 6">
            <a:extLst>
              <a:ext uri="{FF2B5EF4-FFF2-40B4-BE49-F238E27FC236}">
                <a16:creationId xmlns:a16="http://schemas.microsoft.com/office/drawing/2014/main" id="{2989042A-CC82-484D-A32F-2E2494E30268}"/>
              </a:ext>
            </a:extLst>
          </p:cNvPr>
          <p:cNvSpPr>
            <a:spLocks noGrp="1"/>
          </p:cNvSpPr>
          <p:nvPr>
            <p:ph type="sldNum" sz="quarter" idx="24"/>
          </p:nvPr>
        </p:nvSpPr>
        <p:spPr/>
        <p:txBody>
          <a:bodyPr/>
          <a:lstStyle/>
          <a:p>
            <a:fld id="{C79ECAFE-A460-4E13-ABCB-32CAE6136244}" type="slidenum">
              <a:rPr lang="zh-CN" altLang="en-US" smtClean="0"/>
              <a:pPr/>
              <a:t>‹#›</a:t>
            </a:fld>
            <a:endParaRPr lang="zh-CN" altLang="en-US" dirty="0"/>
          </a:p>
        </p:txBody>
      </p:sp>
      <p:cxnSp>
        <p:nvCxnSpPr>
          <p:cNvPr id="26" name="直接连接符 25">
            <a:extLst>
              <a:ext uri="{FF2B5EF4-FFF2-40B4-BE49-F238E27FC236}">
                <a16:creationId xmlns:a16="http://schemas.microsoft.com/office/drawing/2014/main" id="{EB1F1701-006D-4D50-BCD6-1E3E503C77AF}"/>
              </a:ext>
            </a:extLst>
          </p:cNvPr>
          <p:cNvCxnSpPr>
            <a:cxnSpLocks/>
          </p:cNvCxnSpPr>
          <p:nvPr userDrawn="1"/>
        </p:nvCxnSpPr>
        <p:spPr>
          <a:xfrm>
            <a:off x="650931" y="852684"/>
            <a:ext cx="1086796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27" name="图片 26">
            <a:extLst>
              <a:ext uri="{FF2B5EF4-FFF2-40B4-BE49-F238E27FC236}">
                <a16:creationId xmlns:a16="http://schemas.microsoft.com/office/drawing/2014/main" id="{39A419CA-1946-4513-9CE4-3789D89EBBBE}"/>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136962" y="292375"/>
            <a:ext cx="1375700" cy="437285"/>
          </a:xfrm>
          <a:prstGeom prst="rect">
            <a:avLst/>
          </a:prstGeom>
        </p:spPr>
      </p:pic>
    </p:spTree>
    <p:extLst>
      <p:ext uri="{BB962C8B-B14F-4D97-AF65-F5344CB8AC3E}">
        <p14:creationId xmlns:p14="http://schemas.microsoft.com/office/powerpoint/2010/main" val="369669783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标题和内容（图文-4）">
    <p:spTree>
      <p:nvGrpSpPr>
        <p:cNvPr id="1" name=""/>
        <p:cNvGrpSpPr/>
        <p:nvPr/>
      </p:nvGrpSpPr>
      <p:grpSpPr>
        <a:xfrm>
          <a:off x="0" y="0"/>
          <a:ext cx="0" cy="0"/>
          <a:chOff x="0" y="0"/>
          <a:chExt cx="0" cy="0"/>
        </a:xfrm>
      </p:grpSpPr>
      <p:pic>
        <p:nvPicPr>
          <p:cNvPr id="29" name="图片 28">
            <a:extLst>
              <a:ext uri="{FF2B5EF4-FFF2-40B4-BE49-F238E27FC236}">
                <a16:creationId xmlns:a16="http://schemas.microsoft.com/office/drawing/2014/main" id="{494CF1E2-2C8D-4598-A858-8A1DBD0A7C81}"/>
              </a:ext>
            </a:extLst>
          </p:cNvPr>
          <p:cNvPicPr>
            <a:picLocks noChangeAspect="1"/>
          </p:cNvPicPr>
          <p:nvPr userDrawn="1"/>
        </p:nvPicPr>
        <p:blipFill rotWithShape="1">
          <a:blip r:embed="rId2">
            <a:alphaModFix amt="5000"/>
            <a:extLst>
              <a:ext uri="{28A0092B-C50C-407E-A947-70E740481C1C}">
                <a14:useLocalDpi xmlns:a14="http://schemas.microsoft.com/office/drawing/2010/main" val="0"/>
              </a:ext>
            </a:extLst>
          </a:blip>
          <a:srcRect t="7878" b="7878"/>
          <a:stretch/>
        </p:blipFill>
        <p:spPr>
          <a:xfrm>
            <a:off x="0" y="0"/>
            <a:ext cx="12192000" cy="6858000"/>
          </a:xfrm>
          <a:prstGeom prst="rect">
            <a:avLst/>
          </a:prstGeom>
        </p:spPr>
      </p:pic>
      <p:sp>
        <p:nvSpPr>
          <p:cNvPr id="14" name="图片占位符 13">
            <a:extLst>
              <a:ext uri="{FF2B5EF4-FFF2-40B4-BE49-F238E27FC236}">
                <a16:creationId xmlns:a16="http://schemas.microsoft.com/office/drawing/2014/main" id="{6EF8AE4B-FF18-4208-8A45-195327FF613F}"/>
              </a:ext>
            </a:extLst>
          </p:cNvPr>
          <p:cNvSpPr>
            <a:spLocks noGrp="1"/>
          </p:cNvSpPr>
          <p:nvPr>
            <p:ph type="pic" sz="quarter" idx="12"/>
          </p:nvPr>
        </p:nvSpPr>
        <p:spPr>
          <a:xfrm>
            <a:off x="660402" y="1585023"/>
            <a:ext cx="5984238" cy="4554593"/>
          </a:xfrm>
          <a:custGeom>
            <a:avLst/>
            <a:gdLst>
              <a:gd name="connsiteX0" fmla="*/ 0 w 4420885"/>
              <a:gd name="connsiteY0" fmla="*/ 0 h 3686138"/>
              <a:gd name="connsiteX1" fmla="*/ 4420885 w 4420885"/>
              <a:gd name="connsiteY1" fmla="*/ 0 h 3686138"/>
              <a:gd name="connsiteX2" fmla="*/ 4420885 w 4420885"/>
              <a:gd name="connsiteY2" fmla="*/ 3686138 h 3686138"/>
              <a:gd name="connsiteX3" fmla="*/ 0 w 4420885"/>
              <a:gd name="connsiteY3" fmla="*/ 3686138 h 3686138"/>
            </a:gdLst>
            <a:ahLst/>
            <a:cxnLst>
              <a:cxn ang="0">
                <a:pos x="connsiteX0" y="connsiteY0"/>
              </a:cxn>
              <a:cxn ang="0">
                <a:pos x="connsiteX1" y="connsiteY1"/>
              </a:cxn>
              <a:cxn ang="0">
                <a:pos x="connsiteX2" y="connsiteY2"/>
              </a:cxn>
              <a:cxn ang="0">
                <a:pos x="connsiteX3" y="connsiteY3"/>
              </a:cxn>
            </a:cxnLst>
            <a:rect l="l" t="t" r="r" b="b"/>
            <a:pathLst>
              <a:path w="4420885" h="3686138">
                <a:moveTo>
                  <a:pt x="0" y="0"/>
                </a:moveTo>
                <a:lnTo>
                  <a:pt x="4420885" y="0"/>
                </a:lnTo>
                <a:lnTo>
                  <a:pt x="4420885" y="3686138"/>
                </a:lnTo>
                <a:lnTo>
                  <a:pt x="0" y="3686138"/>
                </a:lnTo>
                <a:close/>
              </a:path>
            </a:pathLst>
          </a:custGeom>
        </p:spPr>
        <p:txBody>
          <a:bodyPr wrap="square">
            <a:noAutofit/>
          </a:bodyPr>
          <a:lstStyle/>
          <a:p>
            <a:endParaRPr lang="zh-CN" altLang="en-US" dirty="0"/>
          </a:p>
        </p:txBody>
      </p:sp>
      <p:sp>
        <p:nvSpPr>
          <p:cNvPr id="25" name="文本占位符 67">
            <a:extLst>
              <a:ext uri="{FF2B5EF4-FFF2-40B4-BE49-F238E27FC236}">
                <a16:creationId xmlns:a16="http://schemas.microsoft.com/office/drawing/2014/main" id="{60F93DEA-A852-4B06-9273-376E9E5D4153}"/>
              </a:ext>
            </a:extLst>
          </p:cNvPr>
          <p:cNvSpPr>
            <a:spLocks noGrp="1"/>
          </p:cNvSpPr>
          <p:nvPr>
            <p:ph type="body" sz="quarter" idx="11" hasCustomPrompt="1"/>
          </p:nvPr>
        </p:nvSpPr>
        <p:spPr>
          <a:xfrm>
            <a:off x="1216933" y="347251"/>
            <a:ext cx="8920029" cy="402291"/>
          </a:xfrm>
          <a:prstGeom prst="rect">
            <a:avLst/>
          </a:prstGeom>
        </p:spPr>
        <p:txBody>
          <a:bodyPr lIns="0" bIns="46800">
            <a:spAutoFit/>
          </a:bodyPr>
          <a:lstStyle>
            <a:lvl1pPr marL="0" indent="0">
              <a:lnSpc>
                <a:spcPct val="100000"/>
              </a:lnSpc>
              <a:buNone/>
              <a:defRPr b="1">
                <a:solidFill>
                  <a:schemeClr val="accent1"/>
                </a:solidFill>
                <a:latin typeface="+mj-ea"/>
                <a:ea typeface="+mj-ea"/>
              </a:defRPr>
            </a:lvl1pPr>
          </a:lstStyle>
          <a:p>
            <a:pPr lvl="0"/>
            <a:r>
              <a:rPr lang="zh-CN" altLang="en-US" dirty="0"/>
              <a:t>请输入你的章节标题</a:t>
            </a:r>
          </a:p>
        </p:txBody>
      </p:sp>
      <p:sp>
        <p:nvSpPr>
          <p:cNvPr id="16" name="任意多边形: 形状 15">
            <a:extLst>
              <a:ext uri="{FF2B5EF4-FFF2-40B4-BE49-F238E27FC236}">
                <a16:creationId xmlns:a16="http://schemas.microsoft.com/office/drawing/2014/main" id="{5CF96BF5-CBF5-41C7-AFA1-36E0F63D6F26}"/>
              </a:ext>
            </a:extLst>
          </p:cNvPr>
          <p:cNvSpPr/>
          <p:nvPr userDrawn="1"/>
        </p:nvSpPr>
        <p:spPr>
          <a:xfrm>
            <a:off x="6644640" y="1585023"/>
            <a:ext cx="4874260" cy="4554589"/>
          </a:xfrm>
          <a:custGeom>
            <a:avLst/>
            <a:gdLst>
              <a:gd name="connsiteX0" fmla="*/ 0 w 3154730"/>
              <a:gd name="connsiteY0" fmla="*/ 0 h 1829349"/>
              <a:gd name="connsiteX1" fmla="*/ 3154730 w 3154730"/>
              <a:gd name="connsiteY1" fmla="*/ 0 h 1829349"/>
              <a:gd name="connsiteX2" fmla="*/ 3154730 w 3154730"/>
              <a:gd name="connsiteY2" fmla="*/ 1829349 h 1829349"/>
              <a:gd name="connsiteX3" fmla="*/ 0 w 3154730"/>
              <a:gd name="connsiteY3" fmla="*/ 1829349 h 1829349"/>
            </a:gdLst>
            <a:ahLst/>
            <a:cxnLst>
              <a:cxn ang="0">
                <a:pos x="connsiteX0" y="connsiteY0"/>
              </a:cxn>
              <a:cxn ang="0">
                <a:pos x="connsiteX1" y="connsiteY1"/>
              </a:cxn>
              <a:cxn ang="0">
                <a:pos x="connsiteX2" y="connsiteY2"/>
              </a:cxn>
              <a:cxn ang="0">
                <a:pos x="connsiteX3" y="connsiteY3"/>
              </a:cxn>
            </a:cxnLst>
            <a:rect l="l" t="t" r="r" b="b"/>
            <a:pathLst>
              <a:path w="3154730" h="1829349">
                <a:moveTo>
                  <a:pt x="0" y="0"/>
                </a:moveTo>
                <a:lnTo>
                  <a:pt x="3154730" y="0"/>
                </a:lnTo>
                <a:lnTo>
                  <a:pt x="3154730" y="1829349"/>
                </a:lnTo>
                <a:lnTo>
                  <a:pt x="0" y="182934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占位符 8">
            <a:extLst>
              <a:ext uri="{FF2B5EF4-FFF2-40B4-BE49-F238E27FC236}">
                <a16:creationId xmlns:a16="http://schemas.microsoft.com/office/drawing/2014/main" id="{58EF12E6-59FC-4B4D-9DD2-44BD64A212C3}"/>
              </a:ext>
            </a:extLst>
          </p:cNvPr>
          <p:cNvSpPr>
            <a:spLocks noGrp="1"/>
          </p:cNvSpPr>
          <p:nvPr>
            <p:ph type="body" sz="quarter" idx="13" hasCustomPrompt="1"/>
          </p:nvPr>
        </p:nvSpPr>
        <p:spPr>
          <a:xfrm>
            <a:off x="7031469" y="1815023"/>
            <a:ext cx="2969058" cy="461665"/>
          </a:xfrm>
          <a:prstGeom prst="rect">
            <a:avLst/>
          </a:prstGeom>
        </p:spPr>
        <p:txBody>
          <a:bodyPr wrap="square" lIns="0">
            <a:spAutoFit/>
          </a:bodyPr>
          <a:lstStyle>
            <a:lvl1pPr marL="0" indent="0" algn="l">
              <a:lnSpc>
                <a:spcPct val="100000"/>
              </a:lnSpc>
              <a:buNone/>
              <a:defRPr sz="2400" b="1">
                <a:solidFill>
                  <a:schemeClr val="accent1"/>
                </a:solidFill>
              </a:defRPr>
            </a:lvl1pPr>
          </a:lstStyle>
          <a:p>
            <a:pPr lvl="0"/>
            <a:r>
              <a:rPr lang="zh-CN" altLang="en-US" dirty="0"/>
              <a:t>请输入你的标题</a:t>
            </a:r>
          </a:p>
        </p:txBody>
      </p:sp>
      <p:sp>
        <p:nvSpPr>
          <p:cNvPr id="12" name="文本占位符 11">
            <a:extLst>
              <a:ext uri="{FF2B5EF4-FFF2-40B4-BE49-F238E27FC236}">
                <a16:creationId xmlns:a16="http://schemas.microsoft.com/office/drawing/2014/main" id="{68C1A44F-A4F3-4B0C-81E0-6038DD54195D}"/>
              </a:ext>
            </a:extLst>
          </p:cNvPr>
          <p:cNvSpPr>
            <a:spLocks noGrp="1"/>
          </p:cNvSpPr>
          <p:nvPr>
            <p:ph type="body" sz="quarter" idx="14" hasCustomPrompt="1"/>
          </p:nvPr>
        </p:nvSpPr>
        <p:spPr>
          <a:xfrm>
            <a:off x="7454095" y="2864776"/>
            <a:ext cx="3773347" cy="859337"/>
          </a:xfrm>
          <a:prstGeom prst="rect">
            <a:avLst/>
          </a:prstGeom>
        </p:spPr>
        <p:txBody>
          <a:bodyPr lIns="0" tIns="0" rIns="90000" bIns="46800">
            <a:normAutofit/>
          </a:bodyPr>
          <a:lstStyle>
            <a:lvl1pPr marL="0" marR="0" indent="0" algn="l" defTabSz="914400" rtl="0" eaLnBrk="1" fontAlgn="auto" latinLnBrk="0" hangingPunct="1">
              <a:lnSpc>
                <a:spcPct val="130000"/>
              </a:lnSpc>
              <a:spcBef>
                <a:spcPts val="1000"/>
              </a:spcBef>
              <a:spcAft>
                <a:spcPts val="0"/>
              </a:spcAft>
              <a:buClrTx/>
              <a:buSzTx/>
              <a:buFont typeface="Arial" panose="020B0604020202020204" pitchFamily="34" charset="0"/>
              <a:buNone/>
              <a:tabLst/>
              <a:defRPr sz="1800"/>
            </a:lvl1pPr>
          </a:lstStyle>
          <a:p>
            <a:pPr marL="0" marR="0" lvl="0" indent="0" algn="l" defTabSz="914400" rtl="0" eaLnBrk="1" fontAlgn="auto" latinLnBrk="0" hangingPunct="1">
              <a:lnSpc>
                <a:spcPct val="130000"/>
              </a:lnSpc>
              <a:spcBef>
                <a:spcPts val="1000"/>
              </a:spcBef>
              <a:spcAft>
                <a:spcPts val="0"/>
              </a:spcAft>
              <a:buClrTx/>
              <a:buSzTx/>
              <a:buFont typeface="Arial" panose="020B0604020202020204" pitchFamily="34" charset="0"/>
              <a:buNone/>
              <a:tabLst/>
              <a:defRPr/>
            </a:pPr>
            <a:r>
              <a:rPr lang="zh-CN" altLang="en-US" dirty="0"/>
              <a:t>请输入你的内容</a:t>
            </a:r>
          </a:p>
        </p:txBody>
      </p:sp>
      <p:grpSp>
        <p:nvGrpSpPr>
          <p:cNvPr id="32" name="组合 31">
            <a:extLst>
              <a:ext uri="{FF2B5EF4-FFF2-40B4-BE49-F238E27FC236}">
                <a16:creationId xmlns:a16="http://schemas.microsoft.com/office/drawing/2014/main" id="{1CD59BDC-842A-43EB-9A8F-C2FF39015D27}"/>
              </a:ext>
            </a:extLst>
          </p:cNvPr>
          <p:cNvGrpSpPr>
            <a:grpSpLocks/>
          </p:cNvGrpSpPr>
          <p:nvPr userDrawn="1"/>
        </p:nvGrpSpPr>
        <p:grpSpPr>
          <a:xfrm>
            <a:off x="660400" y="344681"/>
            <a:ext cx="384771" cy="384771"/>
            <a:chOff x="669869" y="597306"/>
            <a:chExt cx="409972" cy="409973"/>
          </a:xfrm>
        </p:grpSpPr>
        <p:sp>
          <p:nvSpPr>
            <p:cNvPr id="33" name="íṥļîḓê">
              <a:extLst>
                <a:ext uri="{FF2B5EF4-FFF2-40B4-BE49-F238E27FC236}">
                  <a16:creationId xmlns:a16="http://schemas.microsoft.com/office/drawing/2014/main" id="{68FD5598-2EFF-4595-A20F-57125BE869DB}"/>
                </a:ext>
              </a:extLst>
            </p:cNvPr>
            <p:cNvSpPr/>
            <p:nvPr/>
          </p:nvSpPr>
          <p:spPr>
            <a:xfrm>
              <a:off x="669869" y="597306"/>
              <a:ext cx="409972" cy="409973"/>
            </a:xfrm>
            <a:prstGeom prst="ellipse">
              <a:avLst/>
            </a:prstGeom>
            <a:noFill/>
            <a:ln w="12700">
              <a:solidFill>
                <a:schemeClr val="accent1">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775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4" name="íṥlíḓê">
              <a:extLst>
                <a:ext uri="{FF2B5EF4-FFF2-40B4-BE49-F238E27FC236}">
                  <a16:creationId xmlns:a16="http://schemas.microsoft.com/office/drawing/2014/main" id="{7DA633DC-7A2B-4F38-B4D6-4A28FC864F40}"/>
                </a:ext>
              </a:extLst>
            </p:cNvPr>
            <p:cNvSpPr/>
            <p:nvPr/>
          </p:nvSpPr>
          <p:spPr>
            <a:xfrm>
              <a:off x="707772" y="635208"/>
              <a:ext cx="334166" cy="334167"/>
            </a:xfrm>
            <a:prstGeom prst="ellipse">
              <a:avLst/>
            </a:prstGeom>
            <a:solidFill>
              <a:schemeClr val="accent1">
                <a:lumMod val="60000"/>
                <a:lumOff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5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5" name="ïśļiḑé">
              <a:extLst>
                <a:ext uri="{FF2B5EF4-FFF2-40B4-BE49-F238E27FC236}">
                  <a16:creationId xmlns:a16="http://schemas.microsoft.com/office/drawing/2014/main" id="{07E1E56C-240A-4C78-94F0-34D5B9641431}"/>
                </a:ext>
              </a:extLst>
            </p:cNvPr>
            <p:cNvSpPr/>
            <p:nvPr/>
          </p:nvSpPr>
          <p:spPr>
            <a:xfrm>
              <a:off x="772089" y="699681"/>
              <a:ext cx="205530" cy="205219"/>
            </a:xfrm>
            <a:custGeom>
              <a:avLst/>
              <a:gdLst>
                <a:gd name="connsiteX0" fmla="*/ 347041 w 607639"/>
                <a:gd name="connsiteY0" fmla="*/ 313875 h 606722"/>
                <a:gd name="connsiteX1" fmla="*/ 379713 w 607639"/>
                <a:gd name="connsiteY1" fmla="*/ 346512 h 606722"/>
                <a:gd name="connsiteX2" fmla="*/ 347041 w 607639"/>
                <a:gd name="connsiteY2" fmla="*/ 379149 h 606722"/>
                <a:gd name="connsiteX3" fmla="*/ 314369 w 607639"/>
                <a:gd name="connsiteY3" fmla="*/ 346512 h 606722"/>
                <a:gd name="connsiteX4" fmla="*/ 347041 w 607639"/>
                <a:gd name="connsiteY4" fmla="*/ 313875 h 606722"/>
                <a:gd name="connsiteX5" fmla="*/ 260563 w 607639"/>
                <a:gd name="connsiteY5" fmla="*/ 213037 h 606722"/>
                <a:gd name="connsiteX6" fmla="*/ 313452 w 607639"/>
                <a:gd name="connsiteY6" fmla="*/ 265856 h 606722"/>
                <a:gd name="connsiteX7" fmla="*/ 260563 w 607639"/>
                <a:gd name="connsiteY7" fmla="*/ 318675 h 606722"/>
                <a:gd name="connsiteX8" fmla="*/ 207674 w 607639"/>
                <a:gd name="connsiteY8" fmla="*/ 265856 h 606722"/>
                <a:gd name="connsiteX9" fmla="*/ 260563 w 607639"/>
                <a:gd name="connsiteY9" fmla="*/ 213037 h 606722"/>
                <a:gd name="connsiteX10" fmla="*/ 303775 w 607639"/>
                <a:gd name="connsiteY10" fmla="*/ 152236 h 606722"/>
                <a:gd name="connsiteX11" fmla="*/ 152466 w 607639"/>
                <a:gd name="connsiteY11" fmla="*/ 303317 h 606722"/>
                <a:gd name="connsiteX12" fmla="*/ 303775 w 607639"/>
                <a:gd name="connsiteY12" fmla="*/ 454486 h 606722"/>
                <a:gd name="connsiteX13" fmla="*/ 455173 w 607639"/>
                <a:gd name="connsiteY13" fmla="*/ 303317 h 606722"/>
                <a:gd name="connsiteX14" fmla="*/ 303775 w 607639"/>
                <a:gd name="connsiteY14" fmla="*/ 152236 h 606722"/>
                <a:gd name="connsiteX15" fmla="*/ 270042 w 607639"/>
                <a:gd name="connsiteY15" fmla="*/ 0 h 606722"/>
                <a:gd name="connsiteX16" fmla="*/ 337597 w 607639"/>
                <a:gd name="connsiteY16" fmla="*/ 0 h 606722"/>
                <a:gd name="connsiteX17" fmla="*/ 361628 w 607639"/>
                <a:gd name="connsiteY17" fmla="*/ 23995 h 606722"/>
                <a:gd name="connsiteX18" fmla="*/ 337597 w 607639"/>
                <a:gd name="connsiteY18" fmla="*/ 47901 h 606722"/>
                <a:gd name="connsiteX19" fmla="*/ 327806 w 607639"/>
                <a:gd name="connsiteY19" fmla="*/ 47901 h 606722"/>
                <a:gd name="connsiteX20" fmla="*/ 327806 w 607639"/>
                <a:gd name="connsiteY20" fmla="*/ 105756 h 606722"/>
                <a:gd name="connsiteX21" fmla="*/ 426691 w 607639"/>
                <a:gd name="connsiteY21" fmla="*/ 146726 h 606722"/>
                <a:gd name="connsiteX22" fmla="*/ 467723 w 607639"/>
                <a:gd name="connsiteY22" fmla="*/ 105756 h 606722"/>
                <a:gd name="connsiteX23" fmla="*/ 460780 w 607639"/>
                <a:gd name="connsiteY23" fmla="*/ 98913 h 606722"/>
                <a:gd name="connsiteX24" fmla="*/ 460780 w 607639"/>
                <a:gd name="connsiteY24" fmla="*/ 64965 h 606722"/>
                <a:gd name="connsiteX25" fmla="*/ 494691 w 607639"/>
                <a:gd name="connsiteY25" fmla="*/ 64965 h 606722"/>
                <a:gd name="connsiteX26" fmla="*/ 530382 w 607639"/>
                <a:gd name="connsiteY26" fmla="*/ 100602 h 606722"/>
                <a:gd name="connsiteX27" fmla="*/ 531094 w 607639"/>
                <a:gd name="connsiteY27" fmla="*/ 101313 h 606722"/>
                <a:gd name="connsiteX28" fmla="*/ 537414 w 607639"/>
                <a:gd name="connsiteY28" fmla="*/ 107534 h 606722"/>
                <a:gd name="connsiteX29" fmla="*/ 537770 w 607639"/>
                <a:gd name="connsiteY29" fmla="*/ 107978 h 606722"/>
                <a:gd name="connsiteX30" fmla="*/ 537948 w 607639"/>
                <a:gd name="connsiteY30" fmla="*/ 108156 h 606722"/>
                <a:gd name="connsiteX31" fmla="*/ 538482 w 607639"/>
                <a:gd name="connsiteY31" fmla="*/ 108689 h 606722"/>
                <a:gd name="connsiteX32" fmla="*/ 538215 w 607639"/>
                <a:gd name="connsiteY32" fmla="*/ 108423 h 606722"/>
                <a:gd name="connsiteX33" fmla="*/ 538749 w 607639"/>
                <a:gd name="connsiteY33" fmla="*/ 108867 h 606722"/>
                <a:gd name="connsiteX34" fmla="*/ 539105 w 607639"/>
                <a:gd name="connsiteY34" fmla="*/ 109311 h 606722"/>
                <a:gd name="connsiteX35" fmla="*/ 542487 w 607639"/>
                <a:gd name="connsiteY35" fmla="*/ 112688 h 606722"/>
                <a:gd name="connsiteX36" fmla="*/ 542487 w 607639"/>
                <a:gd name="connsiteY36" fmla="*/ 146637 h 606722"/>
                <a:gd name="connsiteX37" fmla="*/ 508576 w 607639"/>
                <a:gd name="connsiteY37" fmla="*/ 146637 h 606722"/>
                <a:gd name="connsiteX38" fmla="*/ 501634 w 607639"/>
                <a:gd name="connsiteY38" fmla="*/ 139705 h 606722"/>
                <a:gd name="connsiteX39" fmla="*/ 460691 w 607639"/>
                <a:gd name="connsiteY39" fmla="*/ 180675 h 606722"/>
                <a:gd name="connsiteX40" fmla="*/ 501723 w 607639"/>
                <a:gd name="connsiteY40" fmla="*/ 279410 h 606722"/>
                <a:gd name="connsiteX41" fmla="*/ 559576 w 607639"/>
                <a:gd name="connsiteY41" fmla="*/ 279410 h 606722"/>
                <a:gd name="connsiteX42" fmla="*/ 559576 w 607639"/>
                <a:gd name="connsiteY42" fmla="*/ 269634 h 606722"/>
                <a:gd name="connsiteX43" fmla="*/ 583608 w 607639"/>
                <a:gd name="connsiteY43" fmla="*/ 245639 h 606722"/>
                <a:gd name="connsiteX44" fmla="*/ 607639 w 607639"/>
                <a:gd name="connsiteY44" fmla="*/ 269634 h 606722"/>
                <a:gd name="connsiteX45" fmla="*/ 607639 w 607639"/>
                <a:gd name="connsiteY45" fmla="*/ 337088 h 606722"/>
                <a:gd name="connsiteX46" fmla="*/ 583608 w 607639"/>
                <a:gd name="connsiteY46" fmla="*/ 361083 h 606722"/>
                <a:gd name="connsiteX47" fmla="*/ 559576 w 607639"/>
                <a:gd name="connsiteY47" fmla="*/ 337088 h 606722"/>
                <a:gd name="connsiteX48" fmla="*/ 559576 w 607639"/>
                <a:gd name="connsiteY48" fmla="*/ 327312 h 606722"/>
                <a:gd name="connsiteX49" fmla="*/ 501723 w 607639"/>
                <a:gd name="connsiteY49" fmla="*/ 327312 h 606722"/>
                <a:gd name="connsiteX50" fmla="*/ 460691 w 607639"/>
                <a:gd name="connsiteY50" fmla="*/ 426047 h 606722"/>
                <a:gd name="connsiteX51" fmla="*/ 501634 w 607639"/>
                <a:gd name="connsiteY51" fmla="*/ 467017 h 606722"/>
                <a:gd name="connsiteX52" fmla="*/ 508576 w 607639"/>
                <a:gd name="connsiteY52" fmla="*/ 460085 h 606722"/>
                <a:gd name="connsiteX53" fmla="*/ 542487 w 607639"/>
                <a:gd name="connsiteY53" fmla="*/ 460085 h 606722"/>
                <a:gd name="connsiteX54" fmla="*/ 542487 w 607639"/>
                <a:gd name="connsiteY54" fmla="*/ 493945 h 606722"/>
                <a:gd name="connsiteX55" fmla="*/ 518990 w 607639"/>
                <a:gd name="connsiteY55" fmla="*/ 517496 h 606722"/>
                <a:gd name="connsiteX56" fmla="*/ 494691 w 607639"/>
                <a:gd name="connsiteY56" fmla="*/ 541668 h 606722"/>
                <a:gd name="connsiteX57" fmla="*/ 460780 w 607639"/>
                <a:gd name="connsiteY57" fmla="*/ 541668 h 606722"/>
                <a:gd name="connsiteX58" fmla="*/ 460780 w 607639"/>
                <a:gd name="connsiteY58" fmla="*/ 507809 h 606722"/>
                <a:gd name="connsiteX59" fmla="*/ 467723 w 607639"/>
                <a:gd name="connsiteY59" fmla="*/ 500877 h 606722"/>
                <a:gd name="connsiteX60" fmla="*/ 426691 w 607639"/>
                <a:gd name="connsiteY60" fmla="*/ 459996 h 606722"/>
                <a:gd name="connsiteX61" fmla="*/ 327806 w 607639"/>
                <a:gd name="connsiteY61" fmla="*/ 500966 h 606722"/>
                <a:gd name="connsiteX62" fmla="*/ 327806 w 607639"/>
                <a:gd name="connsiteY62" fmla="*/ 558732 h 606722"/>
                <a:gd name="connsiteX63" fmla="*/ 337597 w 607639"/>
                <a:gd name="connsiteY63" fmla="*/ 558732 h 606722"/>
                <a:gd name="connsiteX64" fmla="*/ 361628 w 607639"/>
                <a:gd name="connsiteY64" fmla="*/ 582727 h 606722"/>
                <a:gd name="connsiteX65" fmla="*/ 337597 w 607639"/>
                <a:gd name="connsiteY65" fmla="*/ 606722 h 606722"/>
                <a:gd name="connsiteX66" fmla="*/ 270042 w 607639"/>
                <a:gd name="connsiteY66" fmla="*/ 606722 h 606722"/>
                <a:gd name="connsiteX67" fmla="*/ 246011 w 607639"/>
                <a:gd name="connsiteY67" fmla="*/ 582727 h 606722"/>
                <a:gd name="connsiteX68" fmla="*/ 270042 w 607639"/>
                <a:gd name="connsiteY68" fmla="*/ 558732 h 606722"/>
                <a:gd name="connsiteX69" fmla="*/ 279833 w 607639"/>
                <a:gd name="connsiteY69" fmla="*/ 558732 h 606722"/>
                <a:gd name="connsiteX70" fmla="*/ 279833 w 607639"/>
                <a:gd name="connsiteY70" fmla="*/ 500966 h 606722"/>
                <a:gd name="connsiteX71" fmla="*/ 180948 w 607639"/>
                <a:gd name="connsiteY71" fmla="*/ 459996 h 606722"/>
                <a:gd name="connsiteX72" fmla="*/ 139916 w 607639"/>
                <a:gd name="connsiteY72" fmla="*/ 500877 h 606722"/>
                <a:gd name="connsiteX73" fmla="*/ 146859 w 607639"/>
                <a:gd name="connsiteY73" fmla="*/ 507809 h 606722"/>
                <a:gd name="connsiteX74" fmla="*/ 146859 w 607639"/>
                <a:gd name="connsiteY74" fmla="*/ 541668 h 606722"/>
                <a:gd name="connsiteX75" fmla="*/ 112859 w 607639"/>
                <a:gd name="connsiteY75" fmla="*/ 541668 h 606722"/>
                <a:gd name="connsiteX76" fmla="*/ 77257 w 607639"/>
                <a:gd name="connsiteY76" fmla="*/ 506120 h 606722"/>
                <a:gd name="connsiteX77" fmla="*/ 68534 w 607639"/>
                <a:gd name="connsiteY77" fmla="*/ 497411 h 606722"/>
                <a:gd name="connsiteX78" fmla="*/ 65063 w 607639"/>
                <a:gd name="connsiteY78" fmla="*/ 493945 h 606722"/>
                <a:gd name="connsiteX79" fmla="*/ 65063 w 607639"/>
                <a:gd name="connsiteY79" fmla="*/ 460085 h 606722"/>
                <a:gd name="connsiteX80" fmla="*/ 99063 w 607639"/>
                <a:gd name="connsiteY80" fmla="*/ 460085 h 606722"/>
                <a:gd name="connsiteX81" fmla="*/ 105916 w 607639"/>
                <a:gd name="connsiteY81" fmla="*/ 467017 h 606722"/>
                <a:gd name="connsiteX82" fmla="*/ 146948 w 607639"/>
                <a:gd name="connsiteY82" fmla="*/ 426047 h 606722"/>
                <a:gd name="connsiteX83" fmla="*/ 105916 w 607639"/>
                <a:gd name="connsiteY83" fmla="*/ 327312 h 606722"/>
                <a:gd name="connsiteX84" fmla="*/ 47974 w 607639"/>
                <a:gd name="connsiteY84" fmla="*/ 327312 h 606722"/>
                <a:gd name="connsiteX85" fmla="*/ 47974 w 607639"/>
                <a:gd name="connsiteY85" fmla="*/ 337088 h 606722"/>
                <a:gd name="connsiteX86" fmla="*/ 24031 w 607639"/>
                <a:gd name="connsiteY86" fmla="*/ 361083 h 606722"/>
                <a:gd name="connsiteX87" fmla="*/ 0 w 607639"/>
                <a:gd name="connsiteY87" fmla="*/ 337088 h 606722"/>
                <a:gd name="connsiteX88" fmla="*/ 0 w 607639"/>
                <a:gd name="connsiteY88" fmla="*/ 269634 h 606722"/>
                <a:gd name="connsiteX89" fmla="*/ 24031 w 607639"/>
                <a:gd name="connsiteY89" fmla="*/ 245639 h 606722"/>
                <a:gd name="connsiteX90" fmla="*/ 47974 w 607639"/>
                <a:gd name="connsiteY90" fmla="*/ 269634 h 606722"/>
                <a:gd name="connsiteX91" fmla="*/ 47974 w 607639"/>
                <a:gd name="connsiteY91" fmla="*/ 279410 h 606722"/>
                <a:gd name="connsiteX92" fmla="*/ 105916 w 607639"/>
                <a:gd name="connsiteY92" fmla="*/ 279410 h 606722"/>
                <a:gd name="connsiteX93" fmla="*/ 146948 w 607639"/>
                <a:gd name="connsiteY93" fmla="*/ 180675 h 606722"/>
                <a:gd name="connsiteX94" fmla="*/ 105916 w 607639"/>
                <a:gd name="connsiteY94" fmla="*/ 139705 h 606722"/>
                <a:gd name="connsiteX95" fmla="*/ 99063 w 607639"/>
                <a:gd name="connsiteY95" fmla="*/ 146637 h 606722"/>
                <a:gd name="connsiteX96" fmla="*/ 65063 w 607639"/>
                <a:gd name="connsiteY96" fmla="*/ 146637 h 606722"/>
                <a:gd name="connsiteX97" fmla="*/ 65063 w 607639"/>
                <a:gd name="connsiteY97" fmla="*/ 112688 h 606722"/>
                <a:gd name="connsiteX98" fmla="*/ 106450 w 607639"/>
                <a:gd name="connsiteY98" fmla="*/ 71452 h 606722"/>
                <a:gd name="connsiteX99" fmla="*/ 112859 w 607639"/>
                <a:gd name="connsiteY99" fmla="*/ 64965 h 606722"/>
                <a:gd name="connsiteX100" fmla="*/ 146859 w 607639"/>
                <a:gd name="connsiteY100" fmla="*/ 64965 h 606722"/>
                <a:gd name="connsiteX101" fmla="*/ 146859 w 607639"/>
                <a:gd name="connsiteY101" fmla="*/ 98913 h 606722"/>
                <a:gd name="connsiteX102" fmla="*/ 139916 w 607639"/>
                <a:gd name="connsiteY102" fmla="*/ 105756 h 606722"/>
                <a:gd name="connsiteX103" fmla="*/ 180948 w 607639"/>
                <a:gd name="connsiteY103" fmla="*/ 146726 h 606722"/>
                <a:gd name="connsiteX104" fmla="*/ 279833 w 607639"/>
                <a:gd name="connsiteY104" fmla="*/ 105756 h 606722"/>
                <a:gd name="connsiteX105" fmla="*/ 279833 w 607639"/>
                <a:gd name="connsiteY105" fmla="*/ 47901 h 606722"/>
                <a:gd name="connsiteX106" fmla="*/ 270042 w 607639"/>
                <a:gd name="connsiteY106" fmla="*/ 47901 h 606722"/>
                <a:gd name="connsiteX107" fmla="*/ 246011 w 607639"/>
                <a:gd name="connsiteY107" fmla="*/ 23995 h 606722"/>
                <a:gd name="connsiteX108" fmla="*/ 270042 w 607639"/>
                <a:gd name="connsiteY108"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607639" h="606722">
                  <a:moveTo>
                    <a:pt x="347041" y="313875"/>
                  </a:moveTo>
                  <a:cubicBezTo>
                    <a:pt x="365085" y="313875"/>
                    <a:pt x="379713" y="328487"/>
                    <a:pt x="379713" y="346512"/>
                  </a:cubicBezTo>
                  <a:cubicBezTo>
                    <a:pt x="379713" y="364537"/>
                    <a:pt x="365085" y="379149"/>
                    <a:pt x="347041" y="379149"/>
                  </a:cubicBezTo>
                  <a:cubicBezTo>
                    <a:pt x="328997" y="379149"/>
                    <a:pt x="314369" y="364537"/>
                    <a:pt x="314369" y="346512"/>
                  </a:cubicBezTo>
                  <a:cubicBezTo>
                    <a:pt x="314369" y="328487"/>
                    <a:pt x="328997" y="313875"/>
                    <a:pt x="347041" y="313875"/>
                  </a:cubicBezTo>
                  <a:close/>
                  <a:moveTo>
                    <a:pt x="260563" y="213037"/>
                  </a:moveTo>
                  <a:cubicBezTo>
                    <a:pt x="289773" y="213037"/>
                    <a:pt x="313452" y="236685"/>
                    <a:pt x="313452" y="265856"/>
                  </a:cubicBezTo>
                  <a:cubicBezTo>
                    <a:pt x="313452" y="295027"/>
                    <a:pt x="289773" y="318675"/>
                    <a:pt x="260563" y="318675"/>
                  </a:cubicBezTo>
                  <a:cubicBezTo>
                    <a:pt x="231353" y="318675"/>
                    <a:pt x="207674" y="295027"/>
                    <a:pt x="207674" y="265856"/>
                  </a:cubicBezTo>
                  <a:cubicBezTo>
                    <a:pt x="207674" y="236685"/>
                    <a:pt x="231353" y="213037"/>
                    <a:pt x="260563" y="213037"/>
                  </a:cubicBezTo>
                  <a:close/>
                  <a:moveTo>
                    <a:pt x="303775" y="152236"/>
                  </a:moveTo>
                  <a:cubicBezTo>
                    <a:pt x="220377" y="152236"/>
                    <a:pt x="152466" y="220045"/>
                    <a:pt x="152466" y="303317"/>
                  </a:cubicBezTo>
                  <a:cubicBezTo>
                    <a:pt x="152466" y="386678"/>
                    <a:pt x="220377" y="454486"/>
                    <a:pt x="303775" y="454486"/>
                  </a:cubicBezTo>
                  <a:cubicBezTo>
                    <a:pt x="387262" y="454486"/>
                    <a:pt x="455173" y="386678"/>
                    <a:pt x="455173" y="303317"/>
                  </a:cubicBezTo>
                  <a:cubicBezTo>
                    <a:pt x="455173" y="220045"/>
                    <a:pt x="387262" y="152236"/>
                    <a:pt x="303775" y="152236"/>
                  </a:cubicBezTo>
                  <a:close/>
                  <a:moveTo>
                    <a:pt x="270042" y="0"/>
                  </a:moveTo>
                  <a:lnTo>
                    <a:pt x="337597" y="0"/>
                  </a:lnTo>
                  <a:cubicBezTo>
                    <a:pt x="350859" y="0"/>
                    <a:pt x="361628" y="10753"/>
                    <a:pt x="361628" y="23995"/>
                  </a:cubicBezTo>
                  <a:cubicBezTo>
                    <a:pt x="361628" y="37237"/>
                    <a:pt x="350859" y="47901"/>
                    <a:pt x="337597" y="47901"/>
                  </a:cubicBezTo>
                  <a:lnTo>
                    <a:pt x="327806" y="47901"/>
                  </a:lnTo>
                  <a:lnTo>
                    <a:pt x="327806" y="105756"/>
                  </a:lnTo>
                  <a:cubicBezTo>
                    <a:pt x="364833" y="110200"/>
                    <a:pt x="398744" y="124864"/>
                    <a:pt x="426691" y="146726"/>
                  </a:cubicBezTo>
                  <a:lnTo>
                    <a:pt x="467723" y="105756"/>
                  </a:lnTo>
                  <a:lnTo>
                    <a:pt x="460780" y="98913"/>
                  </a:lnTo>
                  <a:cubicBezTo>
                    <a:pt x="451435" y="89493"/>
                    <a:pt x="451435" y="74385"/>
                    <a:pt x="460780" y="64965"/>
                  </a:cubicBezTo>
                  <a:cubicBezTo>
                    <a:pt x="470126" y="55633"/>
                    <a:pt x="485346" y="55633"/>
                    <a:pt x="494691" y="64965"/>
                  </a:cubicBezTo>
                  <a:lnTo>
                    <a:pt x="530382" y="100602"/>
                  </a:lnTo>
                  <a:lnTo>
                    <a:pt x="531094" y="101313"/>
                  </a:lnTo>
                  <a:lnTo>
                    <a:pt x="537414" y="107534"/>
                  </a:lnTo>
                  <a:lnTo>
                    <a:pt x="537770" y="107978"/>
                  </a:lnTo>
                  <a:lnTo>
                    <a:pt x="537948" y="108156"/>
                  </a:lnTo>
                  <a:lnTo>
                    <a:pt x="538482" y="108689"/>
                  </a:lnTo>
                  <a:lnTo>
                    <a:pt x="538215" y="108423"/>
                  </a:lnTo>
                  <a:lnTo>
                    <a:pt x="538749" y="108867"/>
                  </a:lnTo>
                  <a:lnTo>
                    <a:pt x="539105" y="109311"/>
                  </a:lnTo>
                  <a:lnTo>
                    <a:pt x="542487" y="112688"/>
                  </a:lnTo>
                  <a:cubicBezTo>
                    <a:pt x="551922" y="122109"/>
                    <a:pt x="551922" y="137217"/>
                    <a:pt x="542487" y="146637"/>
                  </a:cubicBezTo>
                  <a:cubicBezTo>
                    <a:pt x="533142" y="155969"/>
                    <a:pt x="517922" y="155969"/>
                    <a:pt x="508576" y="146637"/>
                  </a:cubicBezTo>
                  <a:lnTo>
                    <a:pt x="501634" y="139705"/>
                  </a:lnTo>
                  <a:lnTo>
                    <a:pt x="460691" y="180675"/>
                  </a:lnTo>
                  <a:cubicBezTo>
                    <a:pt x="482587" y="208491"/>
                    <a:pt x="497272" y="242440"/>
                    <a:pt x="501723" y="279410"/>
                  </a:cubicBezTo>
                  <a:lnTo>
                    <a:pt x="559576" y="279410"/>
                  </a:lnTo>
                  <a:lnTo>
                    <a:pt x="559576" y="269634"/>
                  </a:lnTo>
                  <a:cubicBezTo>
                    <a:pt x="559576" y="256393"/>
                    <a:pt x="570346" y="245639"/>
                    <a:pt x="583608" y="245639"/>
                  </a:cubicBezTo>
                  <a:cubicBezTo>
                    <a:pt x="596869" y="245639"/>
                    <a:pt x="607639" y="256393"/>
                    <a:pt x="607639" y="269634"/>
                  </a:cubicBezTo>
                  <a:lnTo>
                    <a:pt x="607639" y="337088"/>
                  </a:lnTo>
                  <a:cubicBezTo>
                    <a:pt x="607639" y="350329"/>
                    <a:pt x="596869" y="361083"/>
                    <a:pt x="583608" y="361083"/>
                  </a:cubicBezTo>
                  <a:cubicBezTo>
                    <a:pt x="570346" y="361083"/>
                    <a:pt x="559576" y="350329"/>
                    <a:pt x="559576" y="337088"/>
                  </a:cubicBezTo>
                  <a:lnTo>
                    <a:pt x="559576" y="327312"/>
                  </a:lnTo>
                  <a:lnTo>
                    <a:pt x="501723" y="327312"/>
                  </a:lnTo>
                  <a:cubicBezTo>
                    <a:pt x="497272" y="364282"/>
                    <a:pt x="482587" y="398142"/>
                    <a:pt x="460691" y="426047"/>
                  </a:cubicBezTo>
                  <a:lnTo>
                    <a:pt x="501634" y="467017"/>
                  </a:lnTo>
                  <a:lnTo>
                    <a:pt x="508576" y="460085"/>
                  </a:lnTo>
                  <a:cubicBezTo>
                    <a:pt x="517922" y="450753"/>
                    <a:pt x="533142" y="450753"/>
                    <a:pt x="542487" y="460085"/>
                  </a:cubicBezTo>
                  <a:cubicBezTo>
                    <a:pt x="551922" y="469416"/>
                    <a:pt x="551922" y="484613"/>
                    <a:pt x="542487" y="493945"/>
                  </a:cubicBezTo>
                  <a:cubicBezTo>
                    <a:pt x="512759" y="523717"/>
                    <a:pt x="518456" y="518029"/>
                    <a:pt x="518990" y="517496"/>
                  </a:cubicBezTo>
                  <a:cubicBezTo>
                    <a:pt x="518545" y="517940"/>
                    <a:pt x="514272" y="522206"/>
                    <a:pt x="494691" y="541668"/>
                  </a:cubicBezTo>
                  <a:cubicBezTo>
                    <a:pt x="485346" y="551089"/>
                    <a:pt x="470126" y="551089"/>
                    <a:pt x="460780" y="541668"/>
                  </a:cubicBezTo>
                  <a:cubicBezTo>
                    <a:pt x="451435" y="532337"/>
                    <a:pt x="451435" y="517140"/>
                    <a:pt x="460780" y="507809"/>
                  </a:cubicBezTo>
                  <a:lnTo>
                    <a:pt x="467723" y="500877"/>
                  </a:lnTo>
                  <a:lnTo>
                    <a:pt x="426691" y="459996"/>
                  </a:lnTo>
                  <a:cubicBezTo>
                    <a:pt x="398744" y="481858"/>
                    <a:pt x="364833" y="496522"/>
                    <a:pt x="327806" y="500966"/>
                  </a:cubicBezTo>
                  <a:lnTo>
                    <a:pt x="327806" y="558732"/>
                  </a:lnTo>
                  <a:lnTo>
                    <a:pt x="337597" y="558732"/>
                  </a:lnTo>
                  <a:cubicBezTo>
                    <a:pt x="350859" y="558732"/>
                    <a:pt x="361628" y="569485"/>
                    <a:pt x="361628" y="582727"/>
                  </a:cubicBezTo>
                  <a:cubicBezTo>
                    <a:pt x="361628" y="595969"/>
                    <a:pt x="350859" y="606722"/>
                    <a:pt x="337597" y="606722"/>
                  </a:cubicBezTo>
                  <a:lnTo>
                    <a:pt x="270042" y="606722"/>
                  </a:lnTo>
                  <a:cubicBezTo>
                    <a:pt x="256780" y="606722"/>
                    <a:pt x="246011" y="595969"/>
                    <a:pt x="246011" y="582727"/>
                  </a:cubicBezTo>
                  <a:cubicBezTo>
                    <a:pt x="246011" y="569485"/>
                    <a:pt x="256780" y="558732"/>
                    <a:pt x="270042" y="558732"/>
                  </a:cubicBezTo>
                  <a:lnTo>
                    <a:pt x="279833" y="558732"/>
                  </a:lnTo>
                  <a:lnTo>
                    <a:pt x="279833" y="500966"/>
                  </a:lnTo>
                  <a:cubicBezTo>
                    <a:pt x="242806" y="496522"/>
                    <a:pt x="208806" y="481858"/>
                    <a:pt x="180948" y="459996"/>
                  </a:cubicBezTo>
                  <a:lnTo>
                    <a:pt x="139916" y="500877"/>
                  </a:lnTo>
                  <a:lnTo>
                    <a:pt x="146859" y="507809"/>
                  </a:lnTo>
                  <a:cubicBezTo>
                    <a:pt x="156204" y="517140"/>
                    <a:pt x="156204" y="532337"/>
                    <a:pt x="146859" y="541668"/>
                  </a:cubicBezTo>
                  <a:cubicBezTo>
                    <a:pt x="137424" y="551089"/>
                    <a:pt x="122293" y="551089"/>
                    <a:pt x="112859" y="541668"/>
                  </a:cubicBezTo>
                  <a:lnTo>
                    <a:pt x="77257" y="506120"/>
                  </a:lnTo>
                  <a:lnTo>
                    <a:pt x="68534" y="497411"/>
                  </a:lnTo>
                  <a:lnTo>
                    <a:pt x="65063" y="493945"/>
                  </a:lnTo>
                  <a:cubicBezTo>
                    <a:pt x="55717" y="484613"/>
                    <a:pt x="55717" y="469416"/>
                    <a:pt x="65063" y="460085"/>
                  </a:cubicBezTo>
                  <a:cubicBezTo>
                    <a:pt x="74497" y="450753"/>
                    <a:pt x="89628" y="450753"/>
                    <a:pt x="99063" y="460085"/>
                  </a:cubicBezTo>
                  <a:lnTo>
                    <a:pt x="105916" y="467017"/>
                  </a:lnTo>
                  <a:lnTo>
                    <a:pt x="146948" y="426047"/>
                  </a:lnTo>
                  <a:cubicBezTo>
                    <a:pt x="125052" y="398142"/>
                    <a:pt x="110367" y="364282"/>
                    <a:pt x="105916" y="327312"/>
                  </a:cubicBezTo>
                  <a:lnTo>
                    <a:pt x="47974" y="327312"/>
                  </a:lnTo>
                  <a:lnTo>
                    <a:pt x="47974" y="337088"/>
                  </a:lnTo>
                  <a:cubicBezTo>
                    <a:pt x="47974" y="350329"/>
                    <a:pt x="37293" y="361083"/>
                    <a:pt x="24031" y="361083"/>
                  </a:cubicBezTo>
                  <a:cubicBezTo>
                    <a:pt x="10770" y="361083"/>
                    <a:pt x="0" y="350329"/>
                    <a:pt x="0" y="337088"/>
                  </a:cubicBezTo>
                  <a:lnTo>
                    <a:pt x="0" y="269634"/>
                  </a:lnTo>
                  <a:cubicBezTo>
                    <a:pt x="0" y="256393"/>
                    <a:pt x="10770" y="245639"/>
                    <a:pt x="24031" y="245639"/>
                  </a:cubicBezTo>
                  <a:cubicBezTo>
                    <a:pt x="37293" y="245639"/>
                    <a:pt x="47974" y="256393"/>
                    <a:pt x="47974" y="269634"/>
                  </a:cubicBezTo>
                  <a:lnTo>
                    <a:pt x="47974" y="279410"/>
                  </a:lnTo>
                  <a:lnTo>
                    <a:pt x="105916" y="279410"/>
                  </a:lnTo>
                  <a:cubicBezTo>
                    <a:pt x="110367" y="242440"/>
                    <a:pt x="125052" y="208491"/>
                    <a:pt x="146948" y="180675"/>
                  </a:cubicBezTo>
                  <a:lnTo>
                    <a:pt x="105916" y="139705"/>
                  </a:lnTo>
                  <a:lnTo>
                    <a:pt x="99063" y="146637"/>
                  </a:lnTo>
                  <a:cubicBezTo>
                    <a:pt x="89628" y="155969"/>
                    <a:pt x="74497" y="155969"/>
                    <a:pt x="65063" y="146637"/>
                  </a:cubicBezTo>
                  <a:cubicBezTo>
                    <a:pt x="55717" y="137217"/>
                    <a:pt x="55717" y="122109"/>
                    <a:pt x="65063" y="112688"/>
                  </a:cubicBezTo>
                  <a:lnTo>
                    <a:pt x="106450" y="71452"/>
                  </a:lnTo>
                  <a:lnTo>
                    <a:pt x="112859" y="64965"/>
                  </a:lnTo>
                  <a:cubicBezTo>
                    <a:pt x="122293" y="55633"/>
                    <a:pt x="137424" y="55633"/>
                    <a:pt x="146859" y="64965"/>
                  </a:cubicBezTo>
                  <a:cubicBezTo>
                    <a:pt x="156204" y="74385"/>
                    <a:pt x="156204" y="89493"/>
                    <a:pt x="146859" y="98913"/>
                  </a:cubicBezTo>
                  <a:lnTo>
                    <a:pt x="139916" y="105756"/>
                  </a:lnTo>
                  <a:lnTo>
                    <a:pt x="180948" y="146726"/>
                  </a:lnTo>
                  <a:cubicBezTo>
                    <a:pt x="208806" y="124864"/>
                    <a:pt x="242806" y="110200"/>
                    <a:pt x="279833" y="105756"/>
                  </a:cubicBezTo>
                  <a:lnTo>
                    <a:pt x="279833" y="47901"/>
                  </a:lnTo>
                  <a:lnTo>
                    <a:pt x="270042" y="47901"/>
                  </a:lnTo>
                  <a:cubicBezTo>
                    <a:pt x="256780" y="47901"/>
                    <a:pt x="246011" y="37237"/>
                    <a:pt x="246011" y="23995"/>
                  </a:cubicBezTo>
                  <a:cubicBezTo>
                    <a:pt x="246011" y="10753"/>
                    <a:pt x="256780" y="0"/>
                    <a:pt x="270042"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40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微软雅黑"/>
                <a:cs typeface="+mn-cs"/>
              </a:endParaRPr>
            </a:p>
          </p:txBody>
        </p:sp>
      </p:grpSp>
      <p:sp>
        <p:nvSpPr>
          <p:cNvPr id="4" name="日期占位符 3">
            <a:extLst>
              <a:ext uri="{FF2B5EF4-FFF2-40B4-BE49-F238E27FC236}">
                <a16:creationId xmlns:a16="http://schemas.microsoft.com/office/drawing/2014/main" id="{227C4CA8-D2FF-4A05-A834-0A9C2EB77177}"/>
              </a:ext>
            </a:extLst>
          </p:cNvPr>
          <p:cNvSpPr>
            <a:spLocks noGrp="1"/>
          </p:cNvSpPr>
          <p:nvPr>
            <p:ph type="dt" sz="half" idx="22"/>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7" name="灯片编号占位符 6">
            <a:extLst>
              <a:ext uri="{FF2B5EF4-FFF2-40B4-BE49-F238E27FC236}">
                <a16:creationId xmlns:a16="http://schemas.microsoft.com/office/drawing/2014/main" id="{2989042A-CC82-484D-A32F-2E2494E30268}"/>
              </a:ext>
            </a:extLst>
          </p:cNvPr>
          <p:cNvSpPr>
            <a:spLocks noGrp="1"/>
          </p:cNvSpPr>
          <p:nvPr>
            <p:ph type="sldNum" sz="quarter" idx="24"/>
          </p:nvPr>
        </p:nvSpPr>
        <p:spPr/>
        <p:txBody>
          <a:bodyPr/>
          <a:lstStyle/>
          <a:p>
            <a:fld id="{C79ECAFE-A460-4E13-ABCB-32CAE6136244}" type="slidenum">
              <a:rPr lang="zh-CN" altLang="en-US" smtClean="0"/>
              <a:pPr/>
              <a:t>‹#›</a:t>
            </a:fld>
            <a:endParaRPr lang="zh-CN" altLang="en-US" dirty="0"/>
          </a:p>
        </p:txBody>
      </p:sp>
      <p:sp>
        <p:nvSpPr>
          <p:cNvPr id="2" name="矩形 1">
            <a:extLst>
              <a:ext uri="{FF2B5EF4-FFF2-40B4-BE49-F238E27FC236}">
                <a16:creationId xmlns:a16="http://schemas.microsoft.com/office/drawing/2014/main" id="{292A3A43-2DA5-421A-B020-E77A80A42307}"/>
              </a:ext>
            </a:extLst>
          </p:cNvPr>
          <p:cNvSpPr/>
          <p:nvPr userDrawn="1"/>
        </p:nvSpPr>
        <p:spPr>
          <a:xfrm>
            <a:off x="7031469" y="2473505"/>
            <a:ext cx="864000" cy="96290"/>
          </a:xfrm>
          <a:prstGeom prst="rect">
            <a:avLst/>
          </a:prstGeom>
          <a:solidFill>
            <a:schemeClr val="accent1"/>
          </a:solidFill>
          <a:ln w="1270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0" name="文本占位符 11">
            <a:extLst>
              <a:ext uri="{FF2B5EF4-FFF2-40B4-BE49-F238E27FC236}">
                <a16:creationId xmlns:a16="http://schemas.microsoft.com/office/drawing/2014/main" id="{01D43A75-79AC-4072-88DF-C15548DFB0AC}"/>
              </a:ext>
            </a:extLst>
          </p:cNvPr>
          <p:cNvSpPr>
            <a:spLocks noGrp="1"/>
          </p:cNvSpPr>
          <p:nvPr>
            <p:ph type="body" sz="quarter" idx="25" hasCustomPrompt="1"/>
          </p:nvPr>
        </p:nvSpPr>
        <p:spPr>
          <a:xfrm>
            <a:off x="7454095" y="3924346"/>
            <a:ext cx="3773347" cy="859337"/>
          </a:xfrm>
          <a:prstGeom prst="rect">
            <a:avLst/>
          </a:prstGeom>
        </p:spPr>
        <p:txBody>
          <a:bodyPr lIns="0" tIns="0">
            <a:normAutofit/>
          </a:bodyPr>
          <a:lstStyle>
            <a:lvl1pPr marL="0" indent="0" algn="l">
              <a:lnSpc>
                <a:spcPct val="130000"/>
              </a:lnSpc>
              <a:buNone/>
              <a:defRPr sz="1800"/>
            </a:lvl1pPr>
          </a:lstStyle>
          <a:p>
            <a:pPr lvl="0"/>
            <a:r>
              <a:rPr lang="zh-CN" altLang="en-US" dirty="0"/>
              <a:t>请输入你的内容</a:t>
            </a:r>
          </a:p>
        </p:txBody>
      </p:sp>
      <p:sp>
        <p:nvSpPr>
          <p:cNvPr id="36" name="文本占位符 11">
            <a:extLst>
              <a:ext uri="{FF2B5EF4-FFF2-40B4-BE49-F238E27FC236}">
                <a16:creationId xmlns:a16="http://schemas.microsoft.com/office/drawing/2014/main" id="{90797FE4-3718-4BED-A6A4-5D3E09EF78DC}"/>
              </a:ext>
            </a:extLst>
          </p:cNvPr>
          <p:cNvSpPr>
            <a:spLocks noGrp="1"/>
          </p:cNvSpPr>
          <p:nvPr>
            <p:ph type="body" sz="quarter" idx="26" hasCustomPrompt="1"/>
          </p:nvPr>
        </p:nvSpPr>
        <p:spPr>
          <a:xfrm>
            <a:off x="7454095" y="4983916"/>
            <a:ext cx="3773347" cy="859337"/>
          </a:xfrm>
          <a:prstGeom prst="rect">
            <a:avLst/>
          </a:prstGeom>
        </p:spPr>
        <p:txBody>
          <a:bodyPr lIns="0" tIns="0">
            <a:normAutofit/>
          </a:bodyPr>
          <a:lstStyle>
            <a:lvl1pPr marL="0" indent="0" algn="l">
              <a:lnSpc>
                <a:spcPct val="130000"/>
              </a:lnSpc>
              <a:buNone/>
              <a:defRPr sz="1800"/>
            </a:lvl1pPr>
          </a:lstStyle>
          <a:p>
            <a:pPr lvl="0"/>
            <a:r>
              <a:rPr lang="zh-CN" altLang="en-US" dirty="0"/>
              <a:t>请输入你的内容</a:t>
            </a:r>
          </a:p>
        </p:txBody>
      </p:sp>
      <p:cxnSp>
        <p:nvCxnSpPr>
          <p:cNvPr id="21" name="直接连接符 20">
            <a:extLst>
              <a:ext uri="{FF2B5EF4-FFF2-40B4-BE49-F238E27FC236}">
                <a16:creationId xmlns:a16="http://schemas.microsoft.com/office/drawing/2014/main" id="{EC3B5A21-FE43-4535-9930-76B750A9821F}"/>
              </a:ext>
            </a:extLst>
          </p:cNvPr>
          <p:cNvCxnSpPr>
            <a:cxnSpLocks/>
          </p:cNvCxnSpPr>
          <p:nvPr userDrawn="1"/>
        </p:nvCxnSpPr>
        <p:spPr>
          <a:xfrm>
            <a:off x="650931" y="852684"/>
            <a:ext cx="1086796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22" name="图片 21">
            <a:extLst>
              <a:ext uri="{FF2B5EF4-FFF2-40B4-BE49-F238E27FC236}">
                <a16:creationId xmlns:a16="http://schemas.microsoft.com/office/drawing/2014/main" id="{5FE6D952-D608-4DC8-A3BC-61DCFC5CEC76}"/>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136962" y="292375"/>
            <a:ext cx="1375700" cy="437285"/>
          </a:xfrm>
          <a:prstGeom prst="rect">
            <a:avLst/>
          </a:prstGeom>
        </p:spPr>
      </p:pic>
    </p:spTree>
    <p:extLst>
      <p:ext uri="{BB962C8B-B14F-4D97-AF65-F5344CB8AC3E}">
        <p14:creationId xmlns:p14="http://schemas.microsoft.com/office/powerpoint/2010/main" val="355574812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标题和内容（图文-5）">
    <p:spTree>
      <p:nvGrpSpPr>
        <p:cNvPr id="1" name=""/>
        <p:cNvGrpSpPr/>
        <p:nvPr/>
      </p:nvGrpSpPr>
      <p:grpSpPr>
        <a:xfrm>
          <a:off x="0" y="0"/>
          <a:ext cx="0" cy="0"/>
          <a:chOff x="0" y="0"/>
          <a:chExt cx="0" cy="0"/>
        </a:xfrm>
      </p:grpSpPr>
      <p:sp>
        <p:nvSpPr>
          <p:cNvPr id="63" name="图片占位符 62">
            <a:extLst>
              <a:ext uri="{FF2B5EF4-FFF2-40B4-BE49-F238E27FC236}">
                <a16:creationId xmlns:a16="http://schemas.microsoft.com/office/drawing/2014/main" id="{2F0B5F99-4C78-4437-8C2E-B75EAE365744}"/>
              </a:ext>
            </a:extLst>
          </p:cNvPr>
          <p:cNvSpPr>
            <a:spLocks noGrp="1"/>
          </p:cNvSpPr>
          <p:nvPr>
            <p:ph type="pic" sz="quarter" idx="27"/>
          </p:nvPr>
        </p:nvSpPr>
        <p:spPr>
          <a:xfrm>
            <a:off x="660404" y="1585023"/>
            <a:ext cx="2947901" cy="2243642"/>
          </a:xfrm>
          <a:custGeom>
            <a:avLst/>
            <a:gdLst>
              <a:gd name="connsiteX0" fmla="*/ 0 w 2947901"/>
              <a:gd name="connsiteY0" fmla="*/ 0 h 2243642"/>
              <a:gd name="connsiteX1" fmla="*/ 2947901 w 2947901"/>
              <a:gd name="connsiteY1" fmla="*/ 0 h 2243642"/>
              <a:gd name="connsiteX2" fmla="*/ 2947901 w 2947901"/>
              <a:gd name="connsiteY2" fmla="*/ 2243642 h 2243642"/>
              <a:gd name="connsiteX3" fmla="*/ 0 w 2947901"/>
              <a:gd name="connsiteY3" fmla="*/ 2243642 h 2243642"/>
            </a:gdLst>
            <a:ahLst/>
            <a:cxnLst>
              <a:cxn ang="0">
                <a:pos x="connsiteX0" y="connsiteY0"/>
              </a:cxn>
              <a:cxn ang="0">
                <a:pos x="connsiteX1" y="connsiteY1"/>
              </a:cxn>
              <a:cxn ang="0">
                <a:pos x="connsiteX2" y="connsiteY2"/>
              </a:cxn>
              <a:cxn ang="0">
                <a:pos x="connsiteX3" y="connsiteY3"/>
              </a:cxn>
            </a:cxnLst>
            <a:rect l="l" t="t" r="r" b="b"/>
            <a:pathLst>
              <a:path w="2947901" h="2243642">
                <a:moveTo>
                  <a:pt x="0" y="0"/>
                </a:moveTo>
                <a:lnTo>
                  <a:pt x="2947901" y="0"/>
                </a:lnTo>
                <a:lnTo>
                  <a:pt x="2947901" y="2243642"/>
                </a:lnTo>
                <a:lnTo>
                  <a:pt x="0" y="2243642"/>
                </a:lnTo>
                <a:close/>
              </a:path>
            </a:pathLst>
          </a:custGeom>
        </p:spPr>
        <p:txBody>
          <a:bodyPr wrap="square">
            <a:noAutofit/>
          </a:bodyPr>
          <a:lstStyle/>
          <a:p>
            <a:endParaRPr lang="zh-CN" altLang="en-US"/>
          </a:p>
        </p:txBody>
      </p:sp>
      <p:sp>
        <p:nvSpPr>
          <p:cNvPr id="64" name="图片占位符 63">
            <a:extLst>
              <a:ext uri="{FF2B5EF4-FFF2-40B4-BE49-F238E27FC236}">
                <a16:creationId xmlns:a16="http://schemas.microsoft.com/office/drawing/2014/main" id="{1FF65A25-49DF-4BB5-B3BC-D4930A373098}"/>
              </a:ext>
            </a:extLst>
          </p:cNvPr>
          <p:cNvSpPr>
            <a:spLocks noGrp="1"/>
          </p:cNvSpPr>
          <p:nvPr>
            <p:ph type="pic" sz="quarter" idx="28"/>
          </p:nvPr>
        </p:nvSpPr>
        <p:spPr>
          <a:xfrm>
            <a:off x="3696741" y="1585023"/>
            <a:ext cx="2947901" cy="2243642"/>
          </a:xfrm>
          <a:custGeom>
            <a:avLst/>
            <a:gdLst>
              <a:gd name="connsiteX0" fmla="*/ 0 w 2947901"/>
              <a:gd name="connsiteY0" fmla="*/ 0 h 2243642"/>
              <a:gd name="connsiteX1" fmla="*/ 2947901 w 2947901"/>
              <a:gd name="connsiteY1" fmla="*/ 0 h 2243642"/>
              <a:gd name="connsiteX2" fmla="*/ 2947901 w 2947901"/>
              <a:gd name="connsiteY2" fmla="*/ 2243642 h 2243642"/>
              <a:gd name="connsiteX3" fmla="*/ 0 w 2947901"/>
              <a:gd name="connsiteY3" fmla="*/ 2243642 h 2243642"/>
            </a:gdLst>
            <a:ahLst/>
            <a:cxnLst>
              <a:cxn ang="0">
                <a:pos x="connsiteX0" y="connsiteY0"/>
              </a:cxn>
              <a:cxn ang="0">
                <a:pos x="connsiteX1" y="connsiteY1"/>
              </a:cxn>
              <a:cxn ang="0">
                <a:pos x="connsiteX2" y="connsiteY2"/>
              </a:cxn>
              <a:cxn ang="0">
                <a:pos x="connsiteX3" y="connsiteY3"/>
              </a:cxn>
            </a:cxnLst>
            <a:rect l="l" t="t" r="r" b="b"/>
            <a:pathLst>
              <a:path w="2947901" h="2243642">
                <a:moveTo>
                  <a:pt x="0" y="0"/>
                </a:moveTo>
                <a:lnTo>
                  <a:pt x="2947901" y="0"/>
                </a:lnTo>
                <a:lnTo>
                  <a:pt x="2947901" y="2243642"/>
                </a:lnTo>
                <a:lnTo>
                  <a:pt x="0" y="2243642"/>
                </a:lnTo>
                <a:close/>
              </a:path>
            </a:pathLst>
          </a:custGeom>
        </p:spPr>
        <p:txBody>
          <a:bodyPr wrap="square">
            <a:noAutofit/>
          </a:bodyPr>
          <a:lstStyle/>
          <a:p>
            <a:endParaRPr lang="zh-CN" altLang="en-US"/>
          </a:p>
        </p:txBody>
      </p:sp>
      <p:sp>
        <p:nvSpPr>
          <p:cNvPr id="65" name="图片占位符 64">
            <a:extLst>
              <a:ext uri="{FF2B5EF4-FFF2-40B4-BE49-F238E27FC236}">
                <a16:creationId xmlns:a16="http://schemas.microsoft.com/office/drawing/2014/main" id="{E3FD3AEC-43EE-4C80-956B-57F9D812C946}"/>
              </a:ext>
            </a:extLst>
          </p:cNvPr>
          <p:cNvSpPr>
            <a:spLocks noGrp="1"/>
          </p:cNvSpPr>
          <p:nvPr>
            <p:ph type="pic" sz="quarter" idx="29"/>
          </p:nvPr>
        </p:nvSpPr>
        <p:spPr>
          <a:xfrm>
            <a:off x="660404" y="3895974"/>
            <a:ext cx="2947901" cy="2243642"/>
          </a:xfrm>
          <a:custGeom>
            <a:avLst/>
            <a:gdLst>
              <a:gd name="connsiteX0" fmla="*/ 0 w 2947901"/>
              <a:gd name="connsiteY0" fmla="*/ 0 h 2243642"/>
              <a:gd name="connsiteX1" fmla="*/ 2947901 w 2947901"/>
              <a:gd name="connsiteY1" fmla="*/ 0 h 2243642"/>
              <a:gd name="connsiteX2" fmla="*/ 2947901 w 2947901"/>
              <a:gd name="connsiteY2" fmla="*/ 2243642 h 2243642"/>
              <a:gd name="connsiteX3" fmla="*/ 0 w 2947901"/>
              <a:gd name="connsiteY3" fmla="*/ 2243642 h 2243642"/>
            </a:gdLst>
            <a:ahLst/>
            <a:cxnLst>
              <a:cxn ang="0">
                <a:pos x="connsiteX0" y="connsiteY0"/>
              </a:cxn>
              <a:cxn ang="0">
                <a:pos x="connsiteX1" y="connsiteY1"/>
              </a:cxn>
              <a:cxn ang="0">
                <a:pos x="connsiteX2" y="connsiteY2"/>
              </a:cxn>
              <a:cxn ang="0">
                <a:pos x="connsiteX3" y="connsiteY3"/>
              </a:cxn>
            </a:cxnLst>
            <a:rect l="l" t="t" r="r" b="b"/>
            <a:pathLst>
              <a:path w="2947901" h="2243642">
                <a:moveTo>
                  <a:pt x="0" y="0"/>
                </a:moveTo>
                <a:lnTo>
                  <a:pt x="2947901" y="0"/>
                </a:lnTo>
                <a:lnTo>
                  <a:pt x="2947901" y="2243642"/>
                </a:lnTo>
                <a:lnTo>
                  <a:pt x="0" y="2243642"/>
                </a:lnTo>
                <a:close/>
              </a:path>
            </a:pathLst>
          </a:custGeom>
        </p:spPr>
        <p:txBody>
          <a:bodyPr wrap="square">
            <a:noAutofit/>
          </a:bodyPr>
          <a:lstStyle/>
          <a:p>
            <a:endParaRPr lang="zh-CN" altLang="en-US"/>
          </a:p>
        </p:txBody>
      </p:sp>
      <p:sp>
        <p:nvSpPr>
          <p:cNvPr id="66" name="图片占位符 65">
            <a:extLst>
              <a:ext uri="{FF2B5EF4-FFF2-40B4-BE49-F238E27FC236}">
                <a16:creationId xmlns:a16="http://schemas.microsoft.com/office/drawing/2014/main" id="{E182FFE1-10F9-4B1C-BE85-18E757959D98}"/>
              </a:ext>
            </a:extLst>
          </p:cNvPr>
          <p:cNvSpPr>
            <a:spLocks noGrp="1"/>
          </p:cNvSpPr>
          <p:nvPr>
            <p:ph type="pic" sz="quarter" idx="30"/>
          </p:nvPr>
        </p:nvSpPr>
        <p:spPr>
          <a:xfrm>
            <a:off x="3696741" y="3895974"/>
            <a:ext cx="2947899" cy="2243642"/>
          </a:xfrm>
          <a:custGeom>
            <a:avLst/>
            <a:gdLst>
              <a:gd name="connsiteX0" fmla="*/ 0 w 2947901"/>
              <a:gd name="connsiteY0" fmla="*/ 0 h 2243642"/>
              <a:gd name="connsiteX1" fmla="*/ 2947901 w 2947901"/>
              <a:gd name="connsiteY1" fmla="*/ 0 h 2243642"/>
              <a:gd name="connsiteX2" fmla="*/ 2947901 w 2947901"/>
              <a:gd name="connsiteY2" fmla="*/ 2243642 h 2243642"/>
              <a:gd name="connsiteX3" fmla="*/ 0 w 2947901"/>
              <a:gd name="connsiteY3" fmla="*/ 2243642 h 2243642"/>
            </a:gdLst>
            <a:ahLst/>
            <a:cxnLst>
              <a:cxn ang="0">
                <a:pos x="connsiteX0" y="connsiteY0"/>
              </a:cxn>
              <a:cxn ang="0">
                <a:pos x="connsiteX1" y="connsiteY1"/>
              </a:cxn>
              <a:cxn ang="0">
                <a:pos x="connsiteX2" y="connsiteY2"/>
              </a:cxn>
              <a:cxn ang="0">
                <a:pos x="connsiteX3" y="connsiteY3"/>
              </a:cxn>
            </a:cxnLst>
            <a:rect l="l" t="t" r="r" b="b"/>
            <a:pathLst>
              <a:path w="2947901" h="2243642">
                <a:moveTo>
                  <a:pt x="0" y="0"/>
                </a:moveTo>
                <a:lnTo>
                  <a:pt x="2947901" y="0"/>
                </a:lnTo>
                <a:lnTo>
                  <a:pt x="2947901" y="2243642"/>
                </a:lnTo>
                <a:lnTo>
                  <a:pt x="0" y="2243642"/>
                </a:lnTo>
                <a:close/>
              </a:path>
            </a:pathLst>
          </a:custGeom>
        </p:spPr>
        <p:txBody>
          <a:bodyPr wrap="square">
            <a:noAutofit/>
          </a:bodyPr>
          <a:lstStyle/>
          <a:p>
            <a:endParaRPr lang="zh-CN" altLang="en-US"/>
          </a:p>
        </p:txBody>
      </p:sp>
      <p:pic>
        <p:nvPicPr>
          <p:cNvPr id="29" name="图片 28">
            <a:extLst>
              <a:ext uri="{FF2B5EF4-FFF2-40B4-BE49-F238E27FC236}">
                <a16:creationId xmlns:a16="http://schemas.microsoft.com/office/drawing/2014/main" id="{494CF1E2-2C8D-4598-A858-8A1DBD0A7C81}"/>
              </a:ext>
            </a:extLst>
          </p:cNvPr>
          <p:cNvPicPr>
            <a:picLocks noChangeAspect="1"/>
          </p:cNvPicPr>
          <p:nvPr userDrawn="1"/>
        </p:nvPicPr>
        <p:blipFill rotWithShape="1">
          <a:blip r:embed="rId2">
            <a:alphaModFix amt="5000"/>
            <a:extLst>
              <a:ext uri="{28A0092B-C50C-407E-A947-70E740481C1C}">
                <a14:useLocalDpi xmlns:a14="http://schemas.microsoft.com/office/drawing/2010/main" val="0"/>
              </a:ext>
            </a:extLst>
          </a:blip>
          <a:srcRect t="7878" b="7878"/>
          <a:stretch/>
        </p:blipFill>
        <p:spPr>
          <a:xfrm>
            <a:off x="0" y="0"/>
            <a:ext cx="12192000" cy="6858000"/>
          </a:xfrm>
          <a:prstGeom prst="rect">
            <a:avLst/>
          </a:prstGeom>
        </p:spPr>
      </p:pic>
      <p:sp>
        <p:nvSpPr>
          <p:cNvPr id="25" name="文本占位符 67">
            <a:extLst>
              <a:ext uri="{FF2B5EF4-FFF2-40B4-BE49-F238E27FC236}">
                <a16:creationId xmlns:a16="http://schemas.microsoft.com/office/drawing/2014/main" id="{60F93DEA-A852-4B06-9273-376E9E5D4153}"/>
              </a:ext>
            </a:extLst>
          </p:cNvPr>
          <p:cNvSpPr>
            <a:spLocks noGrp="1"/>
          </p:cNvSpPr>
          <p:nvPr>
            <p:ph type="body" sz="quarter" idx="11" hasCustomPrompt="1"/>
          </p:nvPr>
        </p:nvSpPr>
        <p:spPr>
          <a:xfrm>
            <a:off x="1216933" y="347251"/>
            <a:ext cx="8920029" cy="402291"/>
          </a:xfrm>
          <a:prstGeom prst="rect">
            <a:avLst/>
          </a:prstGeom>
        </p:spPr>
        <p:txBody>
          <a:bodyPr lIns="0" bIns="46800">
            <a:spAutoFit/>
          </a:bodyPr>
          <a:lstStyle>
            <a:lvl1pPr marL="0" indent="0">
              <a:lnSpc>
                <a:spcPct val="100000"/>
              </a:lnSpc>
              <a:buNone/>
              <a:defRPr b="1">
                <a:solidFill>
                  <a:schemeClr val="accent1"/>
                </a:solidFill>
                <a:latin typeface="+mj-ea"/>
                <a:ea typeface="+mj-ea"/>
              </a:defRPr>
            </a:lvl1pPr>
          </a:lstStyle>
          <a:p>
            <a:pPr lvl="0"/>
            <a:r>
              <a:rPr lang="zh-CN" altLang="en-US" dirty="0"/>
              <a:t>请输入你的章节标题</a:t>
            </a:r>
          </a:p>
        </p:txBody>
      </p:sp>
      <p:sp>
        <p:nvSpPr>
          <p:cNvPr id="16" name="任意多边形: 形状 15">
            <a:extLst>
              <a:ext uri="{FF2B5EF4-FFF2-40B4-BE49-F238E27FC236}">
                <a16:creationId xmlns:a16="http://schemas.microsoft.com/office/drawing/2014/main" id="{5CF96BF5-CBF5-41C7-AFA1-36E0F63D6F26}"/>
              </a:ext>
            </a:extLst>
          </p:cNvPr>
          <p:cNvSpPr/>
          <p:nvPr userDrawn="1"/>
        </p:nvSpPr>
        <p:spPr>
          <a:xfrm>
            <a:off x="6644640" y="1585023"/>
            <a:ext cx="4874260" cy="4554589"/>
          </a:xfrm>
          <a:custGeom>
            <a:avLst/>
            <a:gdLst>
              <a:gd name="connsiteX0" fmla="*/ 0 w 3154730"/>
              <a:gd name="connsiteY0" fmla="*/ 0 h 1829349"/>
              <a:gd name="connsiteX1" fmla="*/ 3154730 w 3154730"/>
              <a:gd name="connsiteY1" fmla="*/ 0 h 1829349"/>
              <a:gd name="connsiteX2" fmla="*/ 3154730 w 3154730"/>
              <a:gd name="connsiteY2" fmla="*/ 1829349 h 1829349"/>
              <a:gd name="connsiteX3" fmla="*/ 0 w 3154730"/>
              <a:gd name="connsiteY3" fmla="*/ 1829349 h 1829349"/>
            </a:gdLst>
            <a:ahLst/>
            <a:cxnLst>
              <a:cxn ang="0">
                <a:pos x="connsiteX0" y="connsiteY0"/>
              </a:cxn>
              <a:cxn ang="0">
                <a:pos x="connsiteX1" y="connsiteY1"/>
              </a:cxn>
              <a:cxn ang="0">
                <a:pos x="connsiteX2" y="connsiteY2"/>
              </a:cxn>
              <a:cxn ang="0">
                <a:pos x="connsiteX3" y="connsiteY3"/>
              </a:cxn>
            </a:cxnLst>
            <a:rect l="l" t="t" r="r" b="b"/>
            <a:pathLst>
              <a:path w="3154730" h="1829349">
                <a:moveTo>
                  <a:pt x="0" y="0"/>
                </a:moveTo>
                <a:lnTo>
                  <a:pt x="3154730" y="0"/>
                </a:lnTo>
                <a:lnTo>
                  <a:pt x="3154730" y="1829349"/>
                </a:lnTo>
                <a:lnTo>
                  <a:pt x="0" y="182934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占位符 8">
            <a:extLst>
              <a:ext uri="{FF2B5EF4-FFF2-40B4-BE49-F238E27FC236}">
                <a16:creationId xmlns:a16="http://schemas.microsoft.com/office/drawing/2014/main" id="{58EF12E6-59FC-4B4D-9DD2-44BD64A212C3}"/>
              </a:ext>
            </a:extLst>
          </p:cNvPr>
          <p:cNvSpPr>
            <a:spLocks noGrp="1"/>
          </p:cNvSpPr>
          <p:nvPr>
            <p:ph type="body" sz="quarter" idx="13" hasCustomPrompt="1"/>
          </p:nvPr>
        </p:nvSpPr>
        <p:spPr>
          <a:xfrm>
            <a:off x="7031469" y="1815023"/>
            <a:ext cx="2969058" cy="461665"/>
          </a:xfrm>
          <a:prstGeom prst="rect">
            <a:avLst/>
          </a:prstGeom>
        </p:spPr>
        <p:txBody>
          <a:bodyPr wrap="square" lIns="0">
            <a:spAutoFit/>
          </a:bodyPr>
          <a:lstStyle>
            <a:lvl1pPr marL="0" indent="0" algn="l">
              <a:lnSpc>
                <a:spcPct val="100000"/>
              </a:lnSpc>
              <a:buNone/>
              <a:defRPr sz="2400" b="1">
                <a:solidFill>
                  <a:schemeClr val="accent1"/>
                </a:solidFill>
              </a:defRPr>
            </a:lvl1pPr>
          </a:lstStyle>
          <a:p>
            <a:pPr lvl="0"/>
            <a:r>
              <a:rPr lang="zh-CN" altLang="en-US" dirty="0"/>
              <a:t>请输入你的标题</a:t>
            </a:r>
          </a:p>
        </p:txBody>
      </p:sp>
      <p:sp>
        <p:nvSpPr>
          <p:cNvPr id="12" name="文本占位符 11">
            <a:extLst>
              <a:ext uri="{FF2B5EF4-FFF2-40B4-BE49-F238E27FC236}">
                <a16:creationId xmlns:a16="http://schemas.microsoft.com/office/drawing/2014/main" id="{68C1A44F-A4F3-4B0C-81E0-6038DD54195D}"/>
              </a:ext>
            </a:extLst>
          </p:cNvPr>
          <p:cNvSpPr>
            <a:spLocks noGrp="1"/>
          </p:cNvSpPr>
          <p:nvPr>
            <p:ph type="body" sz="quarter" idx="14" hasCustomPrompt="1"/>
          </p:nvPr>
        </p:nvSpPr>
        <p:spPr>
          <a:xfrm>
            <a:off x="7454095" y="2864776"/>
            <a:ext cx="3773347" cy="859337"/>
          </a:xfrm>
          <a:prstGeom prst="rect">
            <a:avLst/>
          </a:prstGeom>
        </p:spPr>
        <p:txBody>
          <a:bodyPr lIns="0" tIns="0" rIns="90000" bIns="46800">
            <a:normAutofit/>
          </a:bodyPr>
          <a:lstStyle>
            <a:lvl1pPr marL="0" marR="0" indent="0" algn="l" defTabSz="914400" rtl="0" eaLnBrk="1" fontAlgn="auto" latinLnBrk="0" hangingPunct="1">
              <a:lnSpc>
                <a:spcPct val="130000"/>
              </a:lnSpc>
              <a:spcBef>
                <a:spcPts val="1000"/>
              </a:spcBef>
              <a:spcAft>
                <a:spcPts val="0"/>
              </a:spcAft>
              <a:buClrTx/>
              <a:buSzTx/>
              <a:buFont typeface="Arial" panose="020B0604020202020204" pitchFamily="34" charset="0"/>
              <a:buNone/>
              <a:tabLst/>
              <a:defRPr sz="1800"/>
            </a:lvl1pPr>
          </a:lstStyle>
          <a:p>
            <a:pPr marL="0" marR="0" lvl="0" indent="0" algn="l" defTabSz="914400" rtl="0" eaLnBrk="1" fontAlgn="auto" latinLnBrk="0" hangingPunct="1">
              <a:lnSpc>
                <a:spcPct val="130000"/>
              </a:lnSpc>
              <a:spcBef>
                <a:spcPts val="1000"/>
              </a:spcBef>
              <a:spcAft>
                <a:spcPts val="0"/>
              </a:spcAft>
              <a:buClrTx/>
              <a:buSzTx/>
              <a:buFont typeface="Arial" panose="020B0604020202020204" pitchFamily="34" charset="0"/>
              <a:buNone/>
              <a:tabLst/>
              <a:defRPr/>
            </a:pPr>
            <a:r>
              <a:rPr lang="zh-CN" altLang="en-US" dirty="0"/>
              <a:t>请输入你的内容</a:t>
            </a:r>
          </a:p>
        </p:txBody>
      </p:sp>
      <p:grpSp>
        <p:nvGrpSpPr>
          <p:cNvPr id="32" name="组合 31">
            <a:extLst>
              <a:ext uri="{FF2B5EF4-FFF2-40B4-BE49-F238E27FC236}">
                <a16:creationId xmlns:a16="http://schemas.microsoft.com/office/drawing/2014/main" id="{1CD59BDC-842A-43EB-9A8F-C2FF39015D27}"/>
              </a:ext>
            </a:extLst>
          </p:cNvPr>
          <p:cNvGrpSpPr>
            <a:grpSpLocks/>
          </p:cNvGrpSpPr>
          <p:nvPr userDrawn="1"/>
        </p:nvGrpSpPr>
        <p:grpSpPr>
          <a:xfrm>
            <a:off x="660400" y="344681"/>
            <a:ext cx="384771" cy="384771"/>
            <a:chOff x="669869" y="597306"/>
            <a:chExt cx="409972" cy="409973"/>
          </a:xfrm>
        </p:grpSpPr>
        <p:sp>
          <p:nvSpPr>
            <p:cNvPr id="33" name="íṥļîḓê">
              <a:extLst>
                <a:ext uri="{FF2B5EF4-FFF2-40B4-BE49-F238E27FC236}">
                  <a16:creationId xmlns:a16="http://schemas.microsoft.com/office/drawing/2014/main" id="{68FD5598-2EFF-4595-A20F-57125BE869DB}"/>
                </a:ext>
              </a:extLst>
            </p:cNvPr>
            <p:cNvSpPr/>
            <p:nvPr/>
          </p:nvSpPr>
          <p:spPr>
            <a:xfrm>
              <a:off x="669869" y="597306"/>
              <a:ext cx="409972" cy="409973"/>
            </a:xfrm>
            <a:prstGeom prst="ellipse">
              <a:avLst/>
            </a:prstGeom>
            <a:noFill/>
            <a:ln w="12700">
              <a:solidFill>
                <a:schemeClr val="accent1">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775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4" name="íṥlíḓê">
              <a:extLst>
                <a:ext uri="{FF2B5EF4-FFF2-40B4-BE49-F238E27FC236}">
                  <a16:creationId xmlns:a16="http://schemas.microsoft.com/office/drawing/2014/main" id="{7DA633DC-7A2B-4F38-B4D6-4A28FC864F40}"/>
                </a:ext>
              </a:extLst>
            </p:cNvPr>
            <p:cNvSpPr/>
            <p:nvPr/>
          </p:nvSpPr>
          <p:spPr>
            <a:xfrm>
              <a:off x="707772" y="635208"/>
              <a:ext cx="334166" cy="334167"/>
            </a:xfrm>
            <a:prstGeom prst="ellipse">
              <a:avLst/>
            </a:prstGeom>
            <a:solidFill>
              <a:schemeClr val="accent1">
                <a:lumMod val="60000"/>
                <a:lumOff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5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5" name="ïśļiḑé">
              <a:extLst>
                <a:ext uri="{FF2B5EF4-FFF2-40B4-BE49-F238E27FC236}">
                  <a16:creationId xmlns:a16="http://schemas.microsoft.com/office/drawing/2014/main" id="{07E1E56C-240A-4C78-94F0-34D5B9641431}"/>
                </a:ext>
              </a:extLst>
            </p:cNvPr>
            <p:cNvSpPr/>
            <p:nvPr/>
          </p:nvSpPr>
          <p:spPr>
            <a:xfrm>
              <a:off x="772089" y="699681"/>
              <a:ext cx="205530" cy="205219"/>
            </a:xfrm>
            <a:custGeom>
              <a:avLst/>
              <a:gdLst>
                <a:gd name="connsiteX0" fmla="*/ 347041 w 607639"/>
                <a:gd name="connsiteY0" fmla="*/ 313875 h 606722"/>
                <a:gd name="connsiteX1" fmla="*/ 379713 w 607639"/>
                <a:gd name="connsiteY1" fmla="*/ 346512 h 606722"/>
                <a:gd name="connsiteX2" fmla="*/ 347041 w 607639"/>
                <a:gd name="connsiteY2" fmla="*/ 379149 h 606722"/>
                <a:gd name="connsiteX3" fmla="*/ 314369 w 607639"/>
                <a:gd name="connsiteY3" fmla="*/ 346512 h 606722"/>
                <a:gd name="connsiteX4" fmla="*/ 347041 w 607639"/>
                <a:gd name="connsiteY4" fmla="*/ 313875 h 606722"/>
                <a:gd name="connsiteX5" fmla="*/ 260563 w 607639"/>
                <a:gd name="connsiteY5" fmla="*/ 213037 h 606722"/>
                <a:gd name="connsiteX6" fmla="*/ 313452 w 607639"/>
                <a:gd name="connsiteY6" fmla="*/ 265856 h 606722"/>
                <a:gd name="connsiteX7" fmla="*/ 260563 w 607639"/>
                <a:gd name="connsiteY7" fmla="*/ 318675 h 606722"/>
                <a:gd name="connsiteX8" fmla="*/ 207674 w 607639"/>
                <a:gd name="connsiteY8" fmla="*/ 265856 h 606722"/>
                <a:gd name="connsiteX9" fmla="*/ 260563 w 607639"/>
                <a:gd name="connsiteY9" fmla="*/ 213037 h 606722"/>
                <a:gd name="connsiteX10" fmla="*/ 303775 w 607639"/>
                <a:gd name="connsiteY10" fmla="*/ 152236 h 606722"/>
                <a:gd name="connsiteX11" fmla="*/ 152466 w 607639"/>
                <a:gd name="connsiteY11" fmla="*/ 303317 h 606722"/>
                <a:gd name="connsiteX12" fmla="*/ 303775 w 607639"/>
                <a:gd name="connsiteY12" fmla="*/ 454486 h 606722"/>
                <a:gd name="connsiteX13" fmla="*/ 455173 w 607639"/>
                <a:gd name="connsiteY13" fmla="*/ 303317 h 606722"/>
                <a:gd name="connsiteX14" fmla="*/ 303775 w 607639"/>
                <a:gd name="connsiteY14" fmla="*/ 152236 h 606722"/>
                <a:gd name="connsiteX15" fmla="*/ 270042 w 607639"/>
                <a:gd name="connsiteY15" fmla="*/ 0 h 606722"/>
                <a:gd name="connsiteX16" fmla="*/ 337597 w 607639"/>
                <a:gd name="connsiteY16" fmla="*/ 0 h 606722"/>
                <a:gd name="connsiteX17" fmla="*/ 361628 w 607639"/>
                <a:gd name="connsiteY17" fmla="*/ 23995 h 606722"/>
                <a:gd name="connsiteX18" fmla="*/ 337597 w 607639"/>
                <a:gd name="connsiteY18" fmla="*/ 47901 h 606722"/>
                <a:gd name="connsiteX19" fmla="*/ 327806 w 607639"/>
                <a:gd name="connsiteY19" fmla="*/ 47901 h 606722"/>
                <a:gd name="connsiteX20" fmla="*/ 327806 w 607639"/>
                <a:gd name="connsiteY20" fmla="*/ 105756 h 606722"/>
                <a:gd name="connsiteX21" fmla="*/ 426691 w 607639"/>
                <a:gd name="connsiteY21" fmla="*/ 146726 h 606722"/>
                <a:gd name="connsiteX22" fmla="*/ 467723 w 607639"/>
                <a:gd name="connsiteY22" fmla="*/ 105756 h 606722"/>
                <a:gd name="connsiteX23" fmla="*/ 460780 w 607639"/>
                <a:gd name="connsiteY23" fmla="*/ 98913 h 606722"/>
                <a:gd name="connsiteX24" fmla="*/ 460780 w 607639"/>
                <a:gd name="connsiteY24" fmla="*/ 64965 h 606722"/>
                <a:gd name="connsiteX25" fmla="*/ 494691 w 607639"/>
                <a:gd name="connsiteY25" fmla="*/ 64965 h 606722"/>
                <a:gd name="connsiteX26" fmla="*/ 530382 w 607639"/>
                <a:gd name="connsiteY26" fmla="*/ 100602 h 606722"/>
                <a:gd name="connsiteX27" fmla="*/ 531094 w 607639"/>
                <a:gd name="connsiteY27" fmla="*/ 101313 h 606722"/>
                <a:gd name="connsiteX28" fmla="*/ 537414 w 607639"/>
                <a:gd name="connsiteY28" fmla="*/ 107534 h 606722"/>
                <a:gd name="connsiteX29" fmla="*/ 537770 w 607639"/>
                <a:gd name="connsiteY29" fmla="*/ 107978 h 606722"/>
                <a:gd name="connsiteX30" fmla="*/ 537948 w 607639"/>
                <a:gd name="connsiteY30" fmla="*/ 108156 h 606722"/>
                <a:gd name="connsiteX31" fmla="*/ 538482 w 607639"/>
                <a:gd name="connsiteY31" fmla="*/ 108689 h 606722"/>
                <a:gd name="connsiteX32" fmla="*/ 538215 w 607639"/>
                <a:gd name="connsiteY32" fmla="*/ 108423 h 606722"/>
                <a:gd name="connsiteX33" fmla="*/ 538749 w 607639"/>
                <a:gd name="connsiteY33" fmla="*/ 108867 h 606722"/>
                <a:gd name="connsiteX34" fmla="*/ 539105 w 607639"/>
                <a:gd name="connsiteY34" fmla="*/ 109311 h 606722"/>
                <a:gd name="connsiteX35" fmla="*/ 542487 w 607639"/>
                <a:gd name="connsiteY35" fmla="*/ 112688 h 606722"/>
                <a:gd name="connsiteX36" fmla="*/ 542487 w 607639"/>
                <a:gd name="connsiteY36" fmla="*/ 146637 h 606722"/>
                <a:gd name="connsiteX37" fmla="*/ 508576 w 607639"/>
                <a:gd name="connsiteY37" fmla="*/ 146637 h 606722"/>
                <a:gd name="connsiteX38" fmla="*/ 501634 w 607639"/>
                <a:gd name="connsiteY38" fmla="*/ 139705 h 606722"/>
                <a:gd name="connsiteX39" fmla="*/ 460691 w 607639"/>
                <a:gd name="connsiteY39" fmla="*/ 180675 h 606722"/>
                <a:gd name="connsiteX40" fmla="*/ 501723 w 607639"/>
                <a:gd name="connsiteY40" fmla="*/ 279410 h 606722"/>
                <a:gd name="connsiteX41" fmla="*/ 559576 w 607639"/>
                <a:gd name="connsiteY41" fmla="*/ 279410 h 606722"/>
                <a:gd name="connsiteX42" fmla="*/ 559576 w 607639"/>
                <a:gd name="connsiteY42" fmla="*/ 269634 h 606722"/>
                <a:gd name="connsiteX43" fmla="*/ 583608 w 607639"/>
                <a:gd name="connsiteY43" fmla="*/ 245639 h 606722"/>
                <a:gd name="connsiteX44" fmla="*/ 607639 w 607639"/>
                <a:gd name="connsiteY44" fmla="*/ 269634 h 606722"/>
                <a:gd name="connsiteX45" fmla="*/ 607639 w 607639"/>
                <a:gd name="connsiteY45" fmla="*/ 337088 h 606722"/>
                <a:gd name="connsiteX46" fmla="*/ 583608 w 607639"/>
                <a:gd name="connsiteY46" fmla="*/ 361083 h 606722"/>
                <a:gd name="connsiteX47" fmla="*/ 559576 w 607639"/>
                <a:gd name="connsiteY47" fmla="*/ 337088 h 606722"/>
                <a:gd name="connsiteX48" fmla="*/ 559576 w 607639"/>
                <a:gd name="connsiteY48" fmla="*/ 327312 h 606722"/>
                <a:gd name="connsiteX49" fmla="*/ 501723 w 607639"/>
                <a:gd name="connsiteY49" fmla="*/ 327312 h 606722"/>
                <a:gd name="connsiteX50" fmla="*/ 460691 w 607639"/>
                <a:gd name="connsiteY50" fmla="*/ 426047 h 606722"/>
                <a:gd name="connsiteX51" fmla="*/ 501634 w 607639"/>
                <a:gd name="connsiteY51" fmla="*/ 467017 h 606722"/>
                <a:gd name="connsiteX52" fmla="*/ 508576 w 607639"/>
                <a:gd name="connsiteY52" fmla="*/ 460085 h 606722"/>
                <a:gd name="connsiteX53" fmla="*/ 542487 w 607639"/>
                <a:gd name="connsiteY53" fmla="*/ 460085 h 606722"/>
                <a:gd name="connsiteX54" fmla="*/ 542487 w 607639"/>
                <a:gd name="connsiteY54" fmla="*/ 493945 h 606722"/>
                <a:gd name="connsiteX55" fmla="*/ 518990 w 607639"/>
                <a:gd name="connsiteY55" fmla="*/ 517496 h 606722"/>
                <a:gd name="connsiteX56" fmla="*/ 494691 w 607639"/>
                <a:gd name="connsiteY56" fmla="*/ 541668 h 606722"/>
                <a:gd name="connsiteX57" fmla="*/ 460780 w 607639"/>
                <a:gd name="connsiteY57" fmla="*/ 541668 h 606722"/>
                <a:gd name="connsiteX58" fmla="*/ 460780 w 607639"/>
                <a:gd name="connsiteY58" fmla="*/ 507809 h 606722"/>
                <a:gd name="connsiteX59" fmla="*/ 467723 w 607639"/>
                <a:gd name="connsiteY59" fmla="*/ 500877 h 606722"/>
                <a:gd name="connsiteX60" fmla="*/ 426691 w 607639"/>
                <a:gd name="connsiteY60" fmla="*/ 459996 h 606722"/>
                <a:gd name="connsiteX61" fmla="*/ 327806 w 607639"/>
                <a:gd name="connsiteY61" fmla="*/ 500966 h 606722"/>
                <a:gd name="connsiteX62" fmla="*/ 327806 w 607639"/>
                <a:gd name="connsiteY62" fmla="*/ 558732 h 606722"/>
                <a:gd name="connsiteX63" fmla="*/ 337597 w 607639"/>
                <a:gd name="connsiteY63" fmla="*/ 558732 h 606722"/>
                <a:gd name="connsiteX64" fmla="*/ 361628 w 607639"/>
                <a:gd name="connsiteY64" fmla="*/ 582727 h 606722"/>
                <a:gd name="connsiteX65" fmla="*/ 337597 w 607639"/>
                <a:gd name="connsiteY65" fmla="*/ 606722 h 606722"/>
                <a:gd name="connsiteX66" fmla="*/ 270042 w 607639"/>
                <a:gd name="connsiteY66" fmla="*/ 606722 h 606722"/>
                <a:gd name="connsiteX67" fmla="*/ 246011 w 607639"/>
                <a:gd name="connsiteY67" fmla="*/ 582727 h 606722"/>
                <a:gd name="connsiteX68" fmla="*/ 270042 w 607639"/>
                <a:gd name="connsiteY68" fmla="*/ 558732 h 606722"/>
                <a:gd name="connsiteX69" fmla="*/ 279833 w 607639"/>
                <a:gd name="connsiteY69" fmla="*/ 558732 h 606722"/>
                <a:gd name="connsiteX70" fmla="*/ 279833 w 607639"/>
                <a:gd name="connsiteY70" fmla="*/ 500966 h 606722"/>
                <a:gd name="connsiteX71" fmla="*/ 180948 w 607639"/>
                <a:gd name="connsiteY71" fmla="*/ 459996 h 606722"/>
                <a:gd name="connsiteX72" fmla="*/ 139916 w 607639"/>
                <a:gd name="connsiteY72" fmla="*/ 500877 h 606722"/>
                <a:gd name="connsiteX73" fmla="*/ 146859 w 607639"/>
                <a:gd name="connsiteY73" fmla="*/ 507809 h 606722"/>
                <a:gd name="connsiteX74" fmla="*/ 146859 w 607639"/>
                <a:gd name="connsiteY74" fmla="*/ 541668 h 606722"/>
                <a:gd name="connsiteX75" fmla="*/ 112859 w 607639"/>
                <a:gd name="connsiteY75" fmla="*/ 541668 h 606722"/>
                <a:gd name="connsiteX76" fmla="*/ 77257 w 607639"/>
                <a:gd name="connsiteY76" fmla="*/ 506120 h 606722"/>
                <a:gd name="connsiteX77" fmla="*/ 68534 w 607639"/>
                <a:gd name="connsiteY77" fmla="*/ 497411 h 606722"/>
                <a:gd name="connsiteX78" fmla="*/ 65063 w 607639"/>
                <a:gd name="connsiteY78" fmla="*/ 493945 h 606722"/>
                <a:gd name="connsiteX79" fmla="*/ 65063 w 607639"/>
                <a:gd name="connsiteY79" fmla="*/ 460085 h 606722"/>
                <a:gd name="connsiteX80" fmla="*/ 99063 w 607639"/>
                <a:gd name="connsiteY80" fmla="*/ 460085 h 606722"/>
                <a:gd name="connsiteX81" fmla="*/ 105916 w 607639"/>
                <a:gd name="connsiteY81" fmla="*/ 467017 h 606722"/>
                <a:gd name="connsiteX82" fmla="*/ 146948 w 607639"/>
                <a:gd name="connsiteY82" fmla="*/ 426047 h 606722"/>
                <a:gd name="connsiteX83" fmla="*/ 105916 w 607639"/>
                <a:gd name="connsiteY83" fmla="*/ 327312 h 606722"/>
                <a:gd name="connsiteX84" fmla="*/ 47974 w 607639"/>
                <a:gd name="connsiteY84" fmla="*/ 327312 h 606722"/>
                <a:gd name="connsiteX85" fmla="*/ 47974 w 607639"/>
                <a:gd name="connsiteY85" fmla="*/ 337088 h 606722"/>
                <a:gd name="connsiteX86" fmla="*/ 24031 w 607639"/>
                <a:gd name="connsiteY86" fmla="*/ 361083 h 606722"/>
                <a:gd name="connsiteX87" fmla="*/ 0 w 607639"/>
                <a:gd name="connsiteY87" fmla="*/ 337088 h 606722"/>
                <a:gd name="connsiteX88" fmla="*/ 0 w 607639"/>
                <a:gd name="connsiteY88" fmla="*/ 269634 h 606722"/>
                <a:gd name="connsiteX89" fmla="*/ 24031 w 607639"/>
                <a:gd name="connsiteY89" fmla="*/ 245639 h 606722"/>
                <a:gd name="connsiteX90" fmla="*/ 47974 w 607639"/>
                <a:gd name="connsiteY90" fmla="*/ 269634 h 606722"/>
                <a:gd name="connsiteX91" fmla="*/ 47974 w 607639"/>
                <a:gd name="connsiteY91" fmla="*/ 279410 h 606722"/>
                <a:gd name="connsiteX92" fmla="*/ 105916 w 607639"/>
                <a:gd name="connsiteY92" fmla="*/ 279410 h 606722"/>
                <a:gd name="connsiteX93" fmla="*/ 146948 w 607639"/>
                <a:gd name="connsiteY93" fmla="*/ 180675 h 606722"/>
                <a:gd name="connsiteX94" fmla="*/ 105916 w 607639"/>
                <a:gd name="connsiteY94" fmla="*/ 139705 h 606722"/>
                <a:gd name="connsiteX95" fmla="*/ 99063 w 607639"/>
                <a:gd name="connsiteY95" fmla="*/ 146637 h 606722"/>
                <a:gd name="connsiteX96" fmla="*/ 65063 w 607639"/>
                <a:gd name="connsiteY96" fmla="*/ 146637 h 606722"/>
                <a:gd name="connsiteX97" fmla="*/ 65063 w 607639"/>
                <a:gd name="connsiteY97" fmla="*/ 112688 h 606722"/>
                <a:gd name="connsiteX98" fmla="*/ 106450 w 607639"/>
                <a:gd name="connsiteY98" fmla="*/ 71452 h 606722"/>
                <a:gd name="connsiteX99" fmla="*/ 112859 w 607639"/>
                <a:gd name="connsiteY99" fmla="*/ 64965 h 606722"/>
                <a:gd name="connsiteX100" fmla="*/ 146859 w 607639"/>
                <a:gd name="connsiteY100" fmla="*/ 64965 h 606722"/>
                <a:gd name="connsiteX101" fmla="*/ 146859 w 607639"/>
                <a:gd name="connsiteY101" fmla="*/ 98913 h 606722"/>
                <a:gd name="connsiteX102" fmla="*/ 139916 w 607639"/>
                <a:gd name="connsiteY102" fmla="*/ 105756 h 606722"/>
                <a:gd name="connsiteX103" fmla="*/ 180948 w 607639"/>
                <a:gd name="connsiteY103" fmla="*/ 146726 h 606722"/>
                <a:gd name="connsiteX104" fmla="*/ 279833 w 607639"/>
                <a:gd name="connsiteY104" fmla="*/ 105756 h 606722"/>
                <a:gd name="connsiteX105" fmla="*/ 279833 w 607639"/>
                <a:gd name="connsiteY105" fmla="*/ 47901 h 606722"/>
                <a:gd name="connsiteX106" fmla="*/ 270042 w 607639"/>
                <a:gd name="connsiteY106" fmla="*/ 47901 h 606722"/>
                <a:gd name="connsiteX107" fmla="*/ 246011 w 607639"/>
                <a:gd name="connsiteY107" fmla="*/ 23995 h 606722"/>
                <a:gd name="connsiteX108" fmla="*/ 270042 w 607639"/>
                <a:gd name="connsiteY108"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607639" h="606722">
                  <a:moveTo>
                    <a:pt x="347041" y="313875"/>
                  </a:moveTo>
                  <a:cubicBezTo>
                    <a:pt x="365085" y="313875"/>
                    <a:pt x="379713" y="328487"/>
                    <a:pt x="379713" y="346512"/>
                  </a:cubicBezTo>
                  <a:cubicBezTo>
                    <a:pt x="379713" y="364537"/>
                    <a:pt x="365085" y="379149"/>
                    <a:pt x="347041" y="379149"/>
                  </a:cubicBezTo>
                  <a:cubicBezTo>
                    <a:pt x="328997" y="379149"/>
                    <a:pt x="314369" y="364537"/>
                    <a:pt x="314369" y="346512"/>
                  </a:cubicBezTo>
                  <a:cubicBezTo>
                    <a:pt x="314369" y="328487"/>
                    <a:pt x="328997" y="313875"/>
                    <a:pt x="347041" y="313875"/>
                  </a:cubicBezTo>
                  <a:close/>
                  <a:moveTo>
                    <a:pt x="260563" y="213037"/>
                  </a:moveTo>
                  <a:cubicBezTo>
                    <a:pt x="289773" y="213037"/>
                    <a:pt x="313452" y="236685"/>
                    <a:pt x="313452" y="265856"/>
                  </a:cubicBezTo>
                  <a:cubicBezTo>
                    <a:pt x="313452" y="295027"/>
                    <a:pt x="289773" y="318675"/>
                    <a:pt x="260563" y="318675"/>
                  </a:cubicBezTo>
                  <a:cubicBezTo>
                    <a:pt x="231353" y="318675"/>
                    <a:pt x="207674" y="295027"/>
                    <a:pt x="207674" y="265856"/>
                  </a:cubicBezTo>
                  <a:cubicBezTo>
                    <a:pt x="207674" y="236685"/>
                    <a:pt x="231353" y="213037"/>
                    <a:pt x="260563" y="213037"/>
                  </a:cubicBezTo>
                  <a:close/>
                  <a:moveTo>
                    <a:pt x="303775" y="152236"/>
                  </a:moveTo>
                  <a:cubicBezTo>
                    <a:pt x="220377" y="152236"/>
                    <a:pt x="152466" y="220045"/>
                    <a:pt x="152466" y="303317"/>
                  </a:cubicBezTo>
                  <a:cubicBezTo>
                    <a:pt x="152466" y="386678"/>
                    <a:pt x="220377" y="454486"/>
                    <a:pt x="303775" y="454486"/>
                  </a:cubicBezTo>
                  <a:cubicBezTo>
                    <a:pt x="387262" y="454486"/>
                    <a:pt x="455173" y="386678"/>
                    <a:pt x="455173" y="303317"/>
                  </a:cubicBezTo>
                  <a:cubicBezTo>
                    <a:pt x="455173" y="220045"/>
                    <a:pt x="387262" y="152236"/>
                    <a:pt x="303775" y="152236"/>
                  </a:cubicBezTo>
                  <a:close/>
                  <a:moveTo>
                    <a:pt x="270042" y="0"/>
                  </a:moveTo>
                  <a:lnTo>
                    <a:pt x="337597" y="0"/>
                  </a:lnTo>
                  <a:cubicBezTo>
                    <a:pt x="350859" y="0"/>
                    <a:pt x="361628" y="10753"/>
                    <a:pt x="361628" y="23995"/>
                  </a:cubicBezTo>
                  <a:cubicBezTo>
                    <a:pt x="361628" y="37237"/>
                    <a:pt x="350859" y="47901"/>
                    <a:pt x="337597" y="47901"/>
                  </a:cubicBezTo>
                  <a:lnTo>
                    <a:pt x="327806" y="47901"/>
                  </a:lnTo>
                  <a:lnTo>
                    <a:pt x="327806" y="105756"/>
                  </a:lnTo>
                  <a:cubicBezTo>
                    <a:pt x="364833" y="110200"/>
                    <a:pt x="398744" y="124864"/>
                    <a:pt x="426691" y="146726"/>
                  </a:cubicBezTo>
                  <a:lnTo>
                    <a:pt x="467723" y="105756"/>
                  </a:lnTo>
                  <a:lnTo>
                    <a:pt x="460780" y="98913"/>
                  </a:lnTo>
                  <a:cubicBezTo>
                    <a:pt x="451435" y="89493"/>
                    <a:pt x="451435" y="74385"/>
                    <a:pt x="460780" y="64965"/>
                  </a:cubicBezTo>
                  <a:cubicBezTo>
                    <a:pt x="470126" y="55633"/>
                    <a:pt x="485346" y="55633"/>
                    <a:pt x="494691" y="64965"/>
                  </a:cubicBezTo>
                  <a:lnTo>
                    <a:pt x="530382" y="100602"/>
                  </a:lnTo>
                  <a:lnTo>
                    <a:pt x="531094" y="101313"/>
                  </a:lnTo>
                  <a:lnTo>
                    <a:pt x="537414" y="107534"/>
                  </a:lnTo>
                  <a:lnTo>
                    <a:pt x="537770" y="107978"/>
                  </a:lnTo>
                  <a:lnTo>
                    <a:pt x="537948" y="108156"/>
                  </a:lnTo>
                  <a:lnTo>
                    <a:pt x="538482" y="108689"/>
                  </a:lnTo>
                  <a:lnTo>
                    <a:pt x="538215" y="108423"/>
                  </a:lnTo>
                  <a:lnTo>
                    <a:pt x="538749" y="108867"/>
                  </a:lnTo>
                  <a:lnTo>
                    <a:pt x="539105" y="109311"/>
                  </a:lnTo>
                  <a:lnTo>
                    <a:pt x="542487" y="112688"/>
                  </a:lnTo>
                  <a:cubicBezTo>
                    <a:pt x="551922" y="122109"/>
                    <a:pt x="551922" y="137217"/>
                    <a:pt x="542487" y="146637"/>
                  </a:cubicBezTo>
                  <a:cubicBezTo>
                    <a:pt x="533142" y="155969"/>
                    <a:pt x="517922" y="155969"/>
                    <a:pt x="508576" y="146637"/>
                  </a:cubicBezTo>
                  <a:lnTo>
                    <a:pt x="501634" y="139705"/>
                  </a:lnTo>
                  <a:lnTo>
                    <a:pt x="460691" y="180675"/>
                  </a:lnTo>
                  <a:cubicBezTo>
                    <a:pt x="482587" y="208491"/>
                    <a:pt x="497272" y="242440"/>
                    <a:pt x="501723" y="279410"/>
                  </a:cubicBezTo>
                  <a:lnTo>
                    <a:pt x="559576" y="279410"/>
                  </a:lnTo>
                  <a:lnTo>
                    <a:pt x="559576" y="269634"/>
                  </a:lnTo>
                  <a:cubicBezTo>
                    <a:pt x="559576" y="256393"/>
                    <a:pt x="570346" y="245639"/>
                    <a:pt x="583608" y="245639"/>
                  </a:cubicBezTo>
                  <a:cubicBezTo>
                    <a:pt x="596869" y="245639"/>
                    <a:pt x="607639" y="256393"/>
                    <a:pt x="607639" y="269634"/>
                  </a:cubicBezTo>
                  <a:lnTo>
                    <a:pt x="607639" y="337088"/>
                  </a:lnTo>
                  <a:cubicBezTo>
                    <a:pt x="607639" y="350329"/>
                    <a:pt x="596869" y="361083"/>
                    <a:pt x="583608" y="361083"/>
                  </a:cubicBezTo>
                  <a:cubicBezTo>
                    <a:pt x="570346" y="361083"/>
                    <a:pt x="559576" y="350329"/>
                    <a:pt x="559576" y="337088"/>
                  </a:cubicBezTo>
                  <a:lnTo>
                    <a:pt x="559576" y="327312"/>
                  </a:lnTo>
                  <a:lnTo>
                    <a:pt x="501723" y="327312"/>
                  </a:lnTo>
                  <a:cubicBezTo>
                    <a:pt x="497272" y="364282"/>
                    <a:pt x="482587" y="398142"/>
                    <a:pt x="460691" y="426047"/>
                  </a:cubicBezTo>
                  <a:lnTo>
                    <a:pt x="501634" y="467017"/>
                  </a:lnTo>
                  <a:lnTo>
                    <a:pt x="508576" y="460085"/>
                  </a:lnTo>
                  <a:cubicBezTo>
                    <a:pt x="517922" y="450753"/>
                    <a:pt x="533142" y="450753"/>
                    <a:pt x="542487" y="460085"/>
                  </a:cubicBezTo>
                  <a:cubicBezTo>
                    <a:pt x="551922" y="469416"/>
                    <a:pt x="551922" y="484613"/>
                    <a:pt x="542487" y="493945"/>
                  </a:cubicBezTo>
                  <a:cubicBezTo>
                    <a:pt x="512759" y="523717"/>
                    <a:pt x="518456" y="518029"/>
                    <a:pt x="518990" y="517496"/>
                  </a:cubicBezTo>
                  <a:cubicBezTo>
                    <a:pt x="518545" y="517940"/>
                    <a:pt x="514272" y="522206"/>
                    <a:pt x="494691" y="541668"/>
                  </a:cubicBezTo>
                  <a:cubicBezTo>
                    <a:pt x="485346" y="551089"/>
                    <a:pt x="470126" y="551089"/>
                    <a:pt x="460780" y="541668"/>
                  </a:cubicBezTo>
                  <a:cubicBezTo>
                    <a:pt x="451435" y="532337"/>
                    <a:pt x="451435" y="517140"/>
                    <a:pt x="460780" y="507809"/>
                  </a:cubicBezTo>
                  <a:lnTo>
                    <a:pt x="467723" y="500877"/>
                  </a:lnTo>
                  <a:lnTo>
                    <a:pt x="426691" y="459996"/>
                  </a:lnTo>
                  <a:cubicBezTo>
                    <a:pt x="398744" y="481858"/>
                    <a:pt x="364833" y="496522"/>
                    <a:pt x="327806" y="500966"/>
                  </a:cubicBezTo>
                  <a:lnTo>
                    <a:pt x="327806" y="558732"/>
                  </a:lnTo>
                  <a:lnTo>
                    <a:pt x="337597" y="558732"/>
                  </a:lnTo>
                  <a:cubicBezTo>
                    <a:pt x="350859" y="558732"/>
                    <a:pt x="361628" y="569485"/>
                    <a:pt x="361628" y="582727"/>
                  </a:cubicBezTo>
                  <a:cubicBezTo>
                    <a:pt x="361628" y="595969"/>
                    <a:pt x="350859" y="606722"/>
                    <a:pt x="337597" y="606722"/>
                  </a:cubicBezTo>
                  <a:lnTo>
                    <a:pt x="270042" y="606722"/>
                  </a:lnTo>
                  <a:cubicBezTo>
                    <a:pt x="256780" y="606722"/>
                    <a:pt x="246011" y="595969"/>
                    <a:pt x="246011" y="582727"/>
                  </a:cubicBezTo>
                  <a:cubicBezTo>
                    <a:pt x="246011" y="569485"/>
                    <a:pt x="256780" y="558732"/>
                    <a:pt x="270042" y="558732"/>
                  </a:cubicBezTo>
                  <a:lnTo>
                    <a:pt x="279833" y="558732"/>
                  </a:lnTo>
                  <a:lnTo>
                    <a:pt x="279833" y="500966"/>
                  </a:lnTo>
                  <a:cubicBezTo>
                    <a:pt x="242806" y="496522"/>
                    <a:pt x="208806" y="481858"/>
                    <a:pt x="180948" y="459996"/>
                  </a:cubicBezTo>
                  <a:lnTo>
                    <a:pt x="139916" y="500877"/>
                  </a:lnTo>
                  <a:lnTo>
                    <a:pt x="146859" y="507809"/>
                  </a:lnTo>
                  <a:cubicBezTo>
                    <a:pt x="156204" y="517140"/>
                    <a:pt x="156204" y="532337"/>
                    <a:pt x="146859" y="541668"/>
                  </a:cubicBezTo>
                  <a:cubicBezTo>
                    <a:pt x="137424" y="551089"/>
                    <a:pt x="122293" y="551089"/>
                    <a:pt x="112859" y="541668"/>
                  </a:cubicBezTo>
                  <a:lnTo>
                    <a:pt x="77257" y="506120"/>
                  </a:lnTo>
                  <a:lnTo>
                    <a:pt x="68534" y="497411"/>
                  </a:lnTo>
                  <a:lnTo>
                    <a:pt x="65063" y="493945"/>
                  </a:lnTo>
                  <a:cubicBezTo>
                    <a:pt x="55717" y="484613"/>
                    <a:pt x="55717" y="469416"/>
                    <a:pt x="65063" y="460085"/>
                  </a:cubicBezTo>
                  <a:cubicBezTo>
                    <a:pt x="74497" y="450753"/>
                    <a:pt x="89628" y="450753"/>
                    <a:pt x="99063" y="460085"/>
                  </a:cubicBezTo>
                  <a:lnTo>
                    <a:pt x="105916" y="467017"/>
                  </a:lnTo>
                  <a:lnTo>
                    <a:pt x="146948" y="426047"/>
                  </a:lnTo>
                  <a:cubicBezTo>
                    <a:pt x="125052" y="398142"/>
                    <a:pt x="110367" y="364282"/>
                    <a:pt x="105916" y="327312"/>
                  </a:cubicBezTo>
                  <a:lnTo>
                    <a:pt x="47974" y="327312"/>
                  </a:lnTo>
                  <a:lnTo>
                    <a:pt x="47974" y="337088"/>
                  </a:lnTo>
                  <a:cubicBezTo>
                    <a:pt x="47974" y="350329"/>
                    <a:pt x="37293" y="361083"/>
                    <a:pt x="24031" y="361083"/>
                  </a:cubicBezTo>
                  <a:cubicBezTo>
                    <a:pt x="10770" y="361083"/>
                    <a:pt x="0" y="350329"/>
                    <a:pt x="0" y="337088"/>
                  </a:cubicBezTo>
                  <a:lnTo>
                    <a:pt x="0" y="269634"/>
                  </a:lnTo>
                  <a:cubicBezTo>
                    <a:pt x="0" y="256393"/>
                    <a:pt x="10770" y="245639"/>
                    <a:pt x="24031" y="245639"/>
                  </a:cubicBezTo>
                  <a:cubicBezTo>
                    <a:pt x="37293" y="245639"/>
                    <a:pt x="47974" y="256393"/>
                    <a:pt x="47974" y="269634"/>
                  </a:cubicBezTo>
                  <a:lnTo>
                    <a:pt x="47974" y="279410"/>
                  </a:lnTo>
                  <a:lnTo>
                    <a:pt x="105916" y="279410"/>
                  </a:lnTo>
                  <a:cubicBezTo>
                    <a:pt x="110367" y="242440"/>
                    <a:pt x="125052" y="208491"/>
                    <a:pt x="146948" y="180675"/>
                  </a:cubicBezTo>
                  <a:lnTo>
                    <a:pt x="105916" y="139705"/>
                  </a:lnTo>
                  <a:lnTo>
                    <a:pt x="99063" y="146637"/>
                  </a:lnTo>
                  <a:cubicBezTo>
                    <a:pt x="89628" y="155969"/>
                    <a:pt x="74497" y="155969"/>
                    <a:pt x="65063" y="146637"/>
                  </a:cubicBezTo>
                  <a:cubicBezTo>
                    <a:pt x="55717" y="137217"/>
                    <a:pt x="55717" y="122109"/>
                    <a:pt x="65063" y="112688"/>
                  </a:cubicBezTo>
                  <a:lnTo>
                    <a:pt x="106450" y="71452"/>
                  </a:lnTo>
                  <a:lnTo>
                    <a:pt x="112859" y="64965"/>
                  </a:lnTo>
                  <a:cubicBezTo>
                    <a:pt x="122293" y="55633"/>
                    <a:pt x="137424" y="55633"/>
                    <a:pt x="146859" y="64965"/>
                  </a:cubicBezTo>
                  <a:cubicBezTo>
                    <a:pt x="156204" y="74385"/>
                    <a:pt x="156204" y="89493"/>
                    <a:pt x="146859" y="98913"/>
                  </a:cubicBezTo>
                  <a:lnTo>
                    <a:pt x="139916" y="105756"/>
                  </a:lnTo>
                  <a:lnTo>
                    <a:pt x="180948" y="146726"/>
                  </a:lnTo>
                  <a:cubicBezTo>
                    <a:pt x="208806" y="124864"/>
                    <a:pt x="242806" y="110200"/>
                    <a:pt x="279833" y="105756"/>
                  </a:cubicBezTo>
                  <a:lnTo>
                    <a:pt x="279833" y="47901"/>
                  </a:lnTo>
                  <a:lnTo>
                    <a:pt x="270042" y="47901"/>
                  </a:lnTo>
                  <a:cubicBezTo>
                    <a:pt x="256780" y="47901"/>
                    <a:pt x="246011" y="37237"/>
                    <a:pt x="246011" y="23995"/>
                  </a:cubicBezTo>
                  <a:cubicBezTo>
                    <a:pt x="246011" y="10753"/>
                    <a:pt x="256780" y="0"/>
                    <a:pt x="270042"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40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微软雅黑"/>
                <a:cs typeface="+mn-cs"/>
              </a:endParaRPr>
            </a:p>
          </p:txBody>
        </p:sp>
      </p:grpSp>
      <p:sp>
        <p:nvSpPr>
          <p:cNvPr id="4" name="日期占位符 3">
            <a:extLst>
              <a:ext uri="{FF2B5EF4-FFF2-40B4-BE49-F238E27FC236}">
                <a16:creationId xmlns:a16="http://schemas.microsoft.com/office/drawing/2014/main" id="{227C4CA8-D2FF-4A05-A834-0A9C2EB77177}"/>
              </a:ext>
            </a:extLst>
          </p:cNvPr>
          <p:cNvSpPr>
            <a:spLocks noGrp="1"/>
          </p:cNvSpPr>
          <p:nvPr>
            <p:ph type="dt" sz="half" idx="22"/>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7" name="灯片编号占位符 6">
            <a:extLst>
              <a:ext uri="{FF2B5EF4-FFF2-40B4-BE49-F238E27FC236}">
                <a16:creationId xmlns:a16="http://schemas.microsoft.com/office/drawing/2014/main" id="{2989042A-CC82-484D-A32F-2E2494E30268}"/>
              </a:ext>
            </a:extLst>
          </p:cNvPr>
          <p:cNvSpPr>
            <a:spLocks noGrp="1"/>
          </p:cNvSpPr>
          <p:nvPr>
            <p:ph type="sldNum" sz="quarter" idx="24"/>
          </p:nvPr>
        </p:nvSpPr>
        <p:spPr/>
        <p:txBody>
          <a:bodyPr/>
          <a:lstStyle/>
          <a:p>
            <a:fld id="{C79ECAFE-A460-4E13-ABCB-32CAE6136244}" type="slidenum">
              <a:rPr lang="zh-CN" altLang="en-US" smtClean="0"/>
              <a:pPr/>
              <a:t>‹#›</a:t>
            </a:fld>
            <a:endParaRPr lang="zh-CN" altLang="en-US" dirty="0"/>
          </a:p>
        </p:txBody>
      </p:sp>
      <p:sp>
        <p:nvSpPr>
          <p:cNvPr id="2" name="矩形 1">
            <a:extLst>
              <a:ext uri="{FF2B5EF4-FFF2-40B4-BE49-F238E27FC236}">
                <a16:creationId xmlns:a16="http://schemas.microsoft.com/office/drawing/2014/main" id="{292A3A43-2DA5-421A-B020-E77A80A42307}"/>
              </a:ext>
            </a:extLst>
          </p:cNvPr>
          <p:cNvSpPr/>
          <p:nvPr userDrawn="1"/>
        </p:nvSpPr>
        <p:spPr>
          <a:xfrm>
            <a:off x="7031469" y="2473505"/>
            <a:ext cx="864000" cy="96290"/>
          </a:xfrm>
          <a:prstGeom prst="rect">
            <a:avLst/>
          </a:prstGeom>
          <a:solidFill>
            <a:schemeClr val="accent1"/>
          </a:solidFill>
          <a:ln w="1270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0" name="文本占位符 11">
            <a:extLst>
              <a:ext uri="{FF2B5EF4-FFF2-40B4-BE49-F238E27FC236}">
                <a16:creationId xmlns:a16="http://schemas.microsoft.com/office/drawing/2014/main" id="{01D43A75-79AC-4072-88DF-C15548DFB0AC}"/>
              </a:ext>
            </a:extLst>
          </p:cNvPr>
          <p:cNvSpPr>
            <a:spLocks noGrp="1"/>
          </p:cNvSpPr>
          <p:nvPr>
            <p:ph type="body" sz="quarter" idx="25" hasCustomPrompt="1"/>
          </p:nvPr>
        </p:nvSpPr>
        <p:spPr>
          <a:xfrm>
            <a:off x="7454095" y="3924346"/>
            <a:ext cx="3773347" cy="859337"/>
          </a:xfrm>
          <a:prstGeom prst="rect">
            <a:avLst/>
          </a:prstGeom>
        </p:spPr>
        <p:txBody>
          <a:bodyPr lIns="0" tIns="0">
            <a:normAutofit/>
          </a:bodyPr>
          <a:lstStyle>
            <a:lvl1pPr marL="0" indent="0" algn="l">
              <a:lnSpc>
                <a:spcPct val="130000"/>
              </a:lnSpc>
              <a:buNone/>
              <a:defRPr sz="1800"/>
            </a:lvl1pPr>
          </a:lstStyle>
          <a:p>
            <a:pPr lvl="0"/>
            <a:r>
              <a:rPr lang="zh-CN" altLang="en-US" dirty="0"/>
              <a:t>请输入你的内容</a:t>
            </a:r>
          </a:p>
        </p:txBody>
      </p:sp>
      <p:sp>
        <p:nvSpPr>
          <p:cNvPr id="36" name="文本占位符 11">
            <a:extLst>
              <a:ext uri="{FF2B5EF4-FFF2-40B4-BE49-F238E27FC236}">
                <a16:creationId xmlns:a16="http://schemas.microsoft.com/office/drawing/2014/main" id="{90797FE4-3718-4BED-A6A4-5D3E09EF78DC}"/>
              </a:ext>
            </a:extLst>
          </p:cNvPr>
          <p:cNvSpPr>
            <a:spLocks noGrp="1"/>
          </p:cNvSpPr>
          <p:nvPr>
            <p:ph type="body" sz="quarter" idx="26" hasCustomPrompt="1"/>
          </p:nvPr>
        </p:nvSpPr>
        <p:spPr>
          <a:xfrm>
            <a:off x="7454095" y="4983916"/>
            <a:ext cx="3773347" cy="859337"/>
          </a:xfrm>
          <a:prstGeom prst="rect">
            <a:avLst/>
          </a:prstGeom>
        </p:spPr>
        <p:txBody>
          <a:bodyPr lIns="0" tIns="0">
            <a:normAutofit/>
          </a:bodyPr>
          <a:lstStyle>
            <a:lvl1pPr marL="0" indent="0" algn="l">
              <a:lnSpc>
                <a:spcPct val="130000"/>
              </a:lnSpc>
              <a:buNone/>
              <a:defRPr sz="1800"/>
            </a:lvl1pPr>
          </a:lstStyle>
          <a:p>
            <a:pPr lvl="0"/>
            <a:r>
              <a:rPr lang="zh-CN" altLang="en-US" dirty="0"/>
              <a:t>请输入你的内容</a:t>
            </a:r>
          </a:p>
        </p:txBody>
      </p:sp>
      <p:cxnSp>
        <p:nvCxnSpPr>
          <p:cNvPr id="22" name="直接连接符 21">
            <a:extLst>
              <a:ext uri="{FF2B5EF4-FFF2-40B4-BE49-F238E27FC236}">
                <a16:creationId xmlns:a16="http://schemas.microsoft.com/office/drawing/2014/main" id="{7E057135-E831-4A5F-958C-36A48602572D}"/>
              </a:ext>
            </a:extLst>
          </p:cNvPr>
          <p:cNvCxnSpPr>
            <a:cxnSpLocks/>
          </p:cNvCxnSpPr>
          <p:nvPr userDrawn="1"/>
        </p:nvCxnSpPr>
        <p:spPr>
          <a:xfrm>
            <a:off x="650931" y="852684"/>
            <a:ext cx="1086796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23" name="图片 22">
            <a:extLst>
              <a:ext uri="{FF2B5EF4-FFF2-40B4-BE49-F238E27FC236}">
                <a16:creationId xmlns:a16="http://schemas.microsoft.com/office/drawing/2014/main" id="{DEFE0DEA-39C1-4731-B0B5-E78F50F66EF8}"/>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136962" y="292375"/>
            <a:ext cx="1375700" cy="437285"/>
          </a:xfrm>
          <a:prstGeom prst="rect">
            <a:avLst/>
          </a:prstGeom>
        </p:spPr>
      </p:pic>
    </p:spTree>
    <p:extLst>
      <p:ext uri="{BB962C8B-B14F-4D97-AF65-F5344CB8AC3E}">
        <p14:creationId xmlns:p14="http://schemas.microsoft.com/office/powerpoint/2010/main" val="417072784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2065496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pic>
        <p:nvPicPr>
          <p:cNvPr id="18" name="图片 17" descr="图片包含 树, 户外, 建筑物, 道路&#10;&#10;自动生成的说明">
            <a:extLst>
              <a:ext uri="{FF2B5EF4-FFF2-40B4-BE49-F238E27FC236}">
                <a16:creationId xmlns:a16="http://schemas.microsoft.com/office/drawing/2014/main" id="{0EB9AD25-3DBA-4031-8D18-BA45806A2EF2}"/>
              </a:ext>
            </a:extLst>
          </p:cNvPr>
          <p:cNvPicPr>
            <a:picLocks noChangeAspect="1"/>
          </p:cNvPicPr>
          <p:nvPr userDrawn="1"/>
        </p:nvPicPr>
        <p:blipFill rotWithShape="1">
          <a:blip r:embed="rId2">
            <a:alphaModFix amt="15000"/>
            <a:extLst>
              <a:ext uri="{28A0092B-C50C-407E-A947-70E740481C1C}">
                <a14:useLocalDpi xmlns:a14="http://schemas.microsoft.com/office/drawing/2010/main" val="0"/>
              </a:ext>
            </a:extLst>
          </a:blip>
          <a:srcRect t="7878" r="35125" b="7878"/>
          <a:stretch/>
        </p:blipFill>
        <p:spPr>
          <a:xfrm>
            <a:off x="4282440" y="0"/>
            <a:ext cx="7909560" cy="6858000"/>
          </a:xfrm>
          <a:prstGeom prst="rect">
            <a:avLst/>
          </a:prstGeom>
        </p:spPr>
      </p:pic>
      <p:sp>
        <p:nvSpPr>
          <p:cNvPr id="19" name="矩形 18">
            <a:extLst>
              <a:ext uri="{FF2B5EF4-FFF2-40B4-BE49-F238E27FC236}">
                <a16:creationId xmlns:a16="http://schemas.microsoft.com/office/drawing/2014/main" id="{CEAD4A44-059C-41F2-A222-A7091C0C918A}"/>
              </a:ext>
            </a:extLst>
          </p:cNvPr>
          <p:cNvSpPr/>
          <p:nvPr userDrawn="1"/>
        </p:nvSpPr>
        <p:spPr>
          <a:xfrm>
            <a:off x="0" y="0"/>
            <a:ext cx="12192000" cy="6858000"/>
          </a:xfrm>
          <a:prstGeom prst="rect">
            <a:avLst/>
          </a:prstGeom>
          <a:gradFill flip="none" rotWithShape="1">
            <a:gsLst>
              <a:gs pos="32000">
                <a:schemeClr val="bg1"/>
              </a:gs>
              <a:gs pos="100000">
                <a:schemeClr val="bg1">
                  <a:alpha val="0"/>
                </a:schemeClr>
              </a:gs>
            </a:gsLst>
            <a:lin ang="0" scaled="1"/>
            <a:tileRect/>
          </a:gra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3" name="矩形 22">
            <a:extLst>
              <a:ext uri="{FF2B5EF4-FFF2-40B4-BE49-F238E27FC236}">
                <a16:creationId xmlns:a16="http://schemas.microsoft.com/office/drawing/2014/main" id="{8E35E8B6-A4C4-4676-9850-0F8FEA9795EE}"/>
              </a:ext>
            </a:extLst>
          </p:cNvPr>
          <p:cNvSpPr/>
          <p:nvPr userDrawn="1"/>
        </p:nvSpPr>
        <p:spPr>
          <a:xfrm>
            <a:off x="0" y="0"/>
            <a:ext cx="12192000" cy="6858000"/>
          </a:xfrm>
          <a:prstGeom prst="rect">
            <a:avLst/>
          </a:prstGeom>
          <a:blipFill dpi="0" rotWithShape="1">
            <a:blip r:embed="rId3">
              <a:alphaModFix amt="5000"/>
            </a:blip>
            <a:srcRect/>
            <a:tile tx="0" ty="0" sx="100000" sy="100000" flip="none" algn="tl"/>
          </a:blip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9" name="图片 48" descr="图片包含 树, 户外, 建筑物, 道路&#10;&#10;自动生成的说明">
            <a:extLst>
              <a:ext uri="{FF2B5EF4-FFF2-40B4-BE49-F238E27FC236}">
                <a16:creationId xmlns:a16="http://schemas.microsoft.com/office/drawing/2014/main" id="{0D7D46CB-CEAD-4FE4-A998-6F37DF505D59}"/>
              </a:ext>
            </a:extLst>
          </p:cNvPr>
          <p:cNvPicPr>
            <a:picLocks noChangeAspect="1"/>
          </p:cNvPicPr>
          <p:nvPr userDrawn="1"/>
        </p:nvPicPr>
        <p:blipFill rotWithShape="1">
          <a:blip r:embed="rId2">
            <a:alphaModFix/>
            <a:extLst>
              <a:ext uri="{28A0092B-C50C-407E-A947-70E740481C1C}">
                <a14:useLocalDpi xmlns:a14="http://schemas.microsoft.com/office/drawing/2010/main" val="0"/>
              </a:ext>
            </a:extLst>
          </a:blip>
          <a:srcRect l="7353" t="7878" r="35125" b="7878"/>
          <a:stretch/>
        </p:blipFill>
        <p:spPr>
          <a:xfrm>
            <a:off x="5178924" y="0"/>
            <a:ext cx="7013076" cy="6858000"/>
          </a:xfrm>
          <a:custGeom>
            <a:avLst/>
            <a:gdLst>
              <a:gd name="connsiteX0" fmla="*/ 3877363 w 7013076"/>
              <a:gd name="connsiteY0" fmla="*/ 0 h 6858000"/>
              <a:gd name="connsiteX1" fmla="*/ 7013076 w 7013076"/>
              <a:gd name="connsiteY1" fmla="*/ 0 h 6858000"/>
              <a:gd name="connsiteX2" fmla="*/ 7013076 w 7013076"/>
              <a:gd name="connsiteY2" fmla="*/ 692654 h 6858000"/>
              <a:gd name="connsiteX3" fmla="*/ 3527325 w 7013076"/>
              <a:gd name="connsiteY3" fmla="*/ 6858000 h 6858000"/>
              <a:gd name="connsiteX4" fmla="*/ 0 w 7013076"/>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13076" h="6858000">
                <a:moveTo>
                  <a:pt x="3877363" y="0"/>
                </a:moveTo>
                <a:lnTo>
                  <a:pt x="7013076" y="0"/>
                </a:lnTo>
                <a:lnTo>
                  <a:pt x="7013076" y="692654"/>
                </a:lnTo>
                <a:lnTo>
                  <a:pt x="3527325" y="6858000"/>
                </a:lnTo>
                <a:lnTo>
                  <a:pt x="0" y="6858000"/>
                </a:lnTo>
                <a:close/>
              </a:path>
            </a:pathLst>
          </a:custGeom>
        </p:spPr>
      </p:pic>
      <p:sp>
        <p:nvSpPr>
          <p:cNvPr id="52" name="任意多边形: 形状 51">
            <a:extLst>
              <a:ext uri="{FF2B5EF4-FFF2-40B4-BE49-F238E27FC236}">
                <a16:creationId xmlns:a16="http://schemas.microsoft.com/office/drawing/2014/main" id="{A58FA06B-AB25-4978-AAE5-CC0F97442BB5}"/>
              </a:ext>
            </a:extLst>
          </p:cNvPr>
          <p:cNvSpPr/>
          <p:nvPr userDrawn="1"/>
        </p:nvSpPr>
        <p:spPr>
          <a:xfrm rot="1759603">
            <a:off x="5759550" y="3287609"/>
            <a:ext cx="326672" cy="3900322"/>
          </a:xfrm>
          <a:custGeom>
            <a:avLst/>
            <a:gdLst>
              <a:gd name="connsiteX0" fmla="*/ 0 w 326672"/>
              <a:gd name="connsiteY0" fmla="*/ 0 h 3900322"/>
              <a:gd name="connsiteX1" fmla="*/ 326672 w 326672"/>
              <a:gd name="connsiteY1" fmla="*/ 0 h 3900322"/>
              <a:gd name="connsiteX2" fmla="*/ 326672 w 326672"/>
              <a:gd name="connsiteY2" fmla="*/ 3716802 h 3900322"/>
              <a:gd name="connsiteX3" fmla="*/ 0 w 326672"/>
              <a:gd name="connsiteY3" fmla="*/ 3900322 h 3900322"/>
            </a:gdLst>
            <a:ahLst/>
            <a:cxnLst>
              <a:cxn ang="0">
                <a:pos x="connsiteX0" y="connsiteY0"/>
              </a:cxn>
              <a:cxn ang="0">
                <a:pos x="connsiteX1" y="connsiteY1"/>
              </a:cxn>
              <a:cxn ang="0">
                <a:pos x="connsiteX2" y="connsiteY2"/>
              </a:cxn>
              <a:cxn ang="0">
                <a:pos x="connsiteX3" y="connsiteY3"/>
              </a:cxn>
            </a:cxnLst>
            <a:rect l="l" t="t" r="r" b="b"/>
            <a:pathLst>
              <a:path w="326672" h="3900322">
                <a:moveTo>
                  <a:pt x="0" y="0"/>
                </a:moveTo>
                <a:lnTo>
                  <a:pt x="326672" y="0"/>
                </a:lnTo>
                <a:lnTo>
                  <a:pt x="326672" y="3716802"/>
                </a:lnTo>
                <a:lnTo>
                  <a:pt x="0" y="390032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44" name="任意多边形: 形状 43">
            <a:extLst>
              <a:ext uri="{FF2B5EF4-FFF2-40B4-BE49-F238E27FC236}">
                <a16:creationId xmlns:a16="http://schemas.microsoft.com/office/drawing/2014/main" id="{40B77471-67F6-4E03-ACDA-A3436D638651}"/>
              </a:ext>
            </a:extLst>
          </p:cNvPr>
          <p:cNvSpPr/>
          <p:nvPr userDrawn="1"/>
        </p:nvSpPr>
        <p:spPr>
          <a:xfrm rot="1759603">
            <a:off x="8280302" y="-201925"/>
            <a:ext cx="170609" cy="2499133"/>
          </a:xfrm>
          <a:custGeom>
            <a:avLst/>
            <a:gdLst>
              <a:gd name="connsiteX0" fmla="*/ 0 w 170609"/>
              <a:gd name="connsiteY0" fmla="*/ 95846 h 2499133"/>
              <a:gd name="connsiteX1" fmla="*/ 170609 w 170609"/>
              <a:gd name="connsiteY1" fmla="*/ 0 h 2499133"/>
              <a:gd name="connsiteX2" fmla="*/ 170609 w 170609"/>
              <a:gd name="connsiteY2" fmla="*/ 2499133 h 2499133"/>
              <a:gd name="connsiteX3" fmla="*/ 0 w 170609"/>
              <a:gd name="connsiteY3" fmla="*/ 2499133 h 2499133"/>
            </a:gdLst>
            <a:ahLst/>
            <a:cxnLst>
              <a:cxn ang="0">
                <a:pos x="connsiteX0" y="connsiteY0"/>
              </a:cxn>
              <a:cxn ang="0">
                <a:pos x="connsiteX1" y="connsiteY1"/>
              </a:cxn>
              <a:cxn ang="0">
                <a:pos x="connsiteX2" y="connsiteY2"/>
              </a:cxn>
              <a:cxn ang="0">
                <a:pos x="connsiteX3" y="connsiteY3"/>
              </a:cxn>
            </a:cxnLst>
            <a:rect l="l" t="t" r="r" b="b"/>
            <a:pathLst>
              <a:path w="170609" h="2499133">
                <a:moveTo>
                  <a:pt x="0" y="95846"/>
                </a:moveTo>
                <a:lnTo>
                  <a:pt x="170609" y="0"/>
                </a:lnTo>
                <a:lnTo>
                  <a:pt x="170609" y="2499133"/>
                </a:lnTo>
                <a:lnTo>
                  <a:pt x="0" y="2499133"/>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22" name="任意多边形: 形状 21">
            <a:extLst>
              <a:ext uri="{FF2B5EF4-FFF2-40B4-BE49-F238E27FC236}">
                <a16:creationId xmlns:a16="http://schemas.microsoft.com/office/drawing/2014/main" id="{DA8EF30A-199F-48F7-8FE7-043A29ABF804}"/>
              </a:ext>
            </a:extLst>
          </p:cNvPr>
          <p:cNvSpPr/>
          <p:nvPr userDrawn="1"/>
        </p:nvSpPr>
        <p:spPr>
          <a:xfrm rot="1759603">
            <a:off x="11257062" y="-144084"/>
            <a:ext cx="326672" cy="3732241"/>
          </a:xfrm>
          <a:custGeom>
            <a:avLst/>
            <a:gdLst>
              <a:gd name="connsiteX0" fmla="*/ 0 w 326672"/>
              <a:gd name="connsiteY0" fmla="*/ 0 h 3732241"/>
              <a:gd name="connsiteX1" fmla="*/ 326672 w 326672"/>
              <a:gd name="connsiteY1" fmla="*/ 581488 h 3732241"/>
              <a:gd name="connsiteX2" fmla="*/ 326672 w 326672"/>
              <a:gd name="connsiteY2" fmla="*/ 3732241 h 3732241"/>
              <a:gd name="connsiteX3" fmla="*/ 0 w 326672"/>
              <a:gd name="connsiteY3" fmla="*/ 3732241 h 3732241"/>
            </a:gdLst>
            <a:ahLst/>
            <a:cxnLst>
              <a:cxn ang="0">
                <a:pos x="connsiteX0" y="connsiteY0"/>
              </a:cxn>
              <a:cxn ang="0">
                <a:pos x="connsiteX1" y="connsiteY1"/>
              </a:cxn>
              <a:cxn ang="0">
                <a:pos x="connsiteX2" y="connsiteY2"/>
              </a:cxn>
              <a:cxn ang="0">
                <a:pos x="connsiteX3" y="connsiteY3"/>
              </a:cxn>
            </a:cxnLst>
            <a:rect l="l" t="t" r="r" b="b"/>
            <a:pathLst>
              <a:path w="326672" h="3732241">
                <a:moveTo>
                  <a:pt x="0" y="0"/>
                </a:moveTo>
                <a:lnTo>
                  <a:pt x="326672" y="581488"/>
                </a:lnTo>
                <a:lnTo>
                  <a:pt x="326672" y="3732241"/>
                </a:lnTo>
                <a:lnTo>
                  <a:pt x="0" y="3732241"/>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53" name="任意多边形: 形状 52">
            <a:extLst>
              <a:ext uri="{FF2B5EF4-FFF2-40B4-BE49-F238E27FC236}">
                <a16:creationId xmlns:a16="http://schemas.microsoft.com/office/drawing/2014/main" id="{A390CB7C-9EC5-4346-BC99-8004B57A72E8}"/>
              </a:ext>
            </a:extLst>
          </p:cNvPr>
          <p:cNvSpPr/>
          <p:nvPr userDrawn="1"/>
        </p:nvSpPr>
        <p:spPr>
          <a:xfrm rot="1759603">
            <a:off x="9271255" y="4019758"/>
            <a:ext cx="170609" cy="3077209"/>
          </a:xfrm>
          <a:custGeom>
            <a:avLst/>
            <a:gdLst>
              <a:gd name="connsiteX0" fmla="*/ 0 w 170609"/>
              <a:gd name="connsiteY0" fmla="*/ 0 h 3077209"/>
              <a:gd name="connsiteX1" fmla="*/ 170609 w 170609"/>
              <a:gd name="connsiteY1" fmla="*/ 0 h 3077209"/>
              <a:gd name="connsiteX2" fmla="*/ 170609 w 170609"/>
              <a:gd name="connsiteY2" fmla="*/ 2981364 h 3077209"/>
              <a:gd name="connsiteX3" fmla="*/ 0 w 170609"/>
              <a:gd name="connsiteY3" fmla="*/ 3077209 h 3077209"/>
            </a:gdLst>
            <a:ahLst/>
            <a:cxnLst>
              <a:cxn ang="0">
                <a:pos x="connsiteX0" y="connsiteY0"/>
              </a:cxn>
              <a:cxn ang="0">
                <a:pos x="connsiteX1" y="connsiteY1"/>
              </a:cxn>
              <a:cxn ang="0">
                <a:pos x="connsiteX2" y="connsiteY2"/>
              </a:cxn>
              <a:cxn ang="0">
                <a:pos x="connsiteX3" y="connsiteY3"/>
              </a:cxn>
            </a:cxnLst>
            <a:rect l="l" t="t" r="r" b="b"/>
            <a:pathLst>
              <a:path w="170609" h="3077209">
                <a:moveTo>
                  <a:pt x="0" y="0"/>
                </a:moveTo>
                <a:lnTo>
                  <a:pt x="170609" y="0"/>
                </a:lnTo>
                <a:lnTo>
                  <a:pt x="170609" y="2981364"/>
                </a:lnTo>
                <a:lnTo>
                  <a:pt x="0" y="307720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7" name="文本占位符 25">
            <a:extLst>
              <a:ext uri="{FF2B5EF4-FFF2-40B4-BE49-F238E27FC236}">
                <a16:creationId xmlns:a16="http://schemas.microsoft.com/office/drawing/2014/main" id="{E4ADA582-EA35-453A-8567-F7C56CF344BE}"/>
              </a:ext>
            </a:extLst>
          </p:cNvPr>
          <p:cNvSpPr>
            <a:spLocks noGrp="1"/>
          </p:cNvSpPr>
          <p:nvPr>
            <p:ph type="body" sz="quarter" idx="11" hasCustomPrompt="1"/>
          </p:nvPr>
        </p:nvSpPr>
        <p:spPr>
          <a:xfrm>
            <a:off x="667503" y="2749690"/>
            <a:ext cx="5798382" cy="878840"/>
          </a:xfrm>
          <a:prstGeom prst="rect">
            <a:avLst/>
          </a:prstGeom>
        </p:spPr>
        <p:txBody>
          <a:bodyPr lIns="0">
            <a:noAutofit/>
          </a:bodyPr>
          <a:lstStyle>
            <a:lvl1pPr marL="0" indent="0">
              <a:lnSpc>
                <a:spcPct val="100000"/>
              </a:lnSpc>
              <a:buNone/>
              <a:defRPr sz="5400" b="1" spc="100" baseline="0">
                <a:solidFill>
                  <a:schemeClr val="accent1"/>
                </a:solidFill>
                <a:latin typeface="+mj-ea"/>
                <a:ea typeface="+mj-ea"/>
              </a:defRPr>
            </a:lvl1pPr>
          </a:lstStyle>
          <a:p>
            <a:pPr lvl="0"/>
            <a:r>
              <a:rPr lang="zh-CN" altLang="en-US" dirty="0"/>
              <a:t>请输入你的大标题</a:t>
            </a:r>
            <a:endParaRPr lang="en-US" altLang="zh-CN" dirty="0"/>
          </a:p>
        </p:txBody>
      </p:sp>
      <p:sp>
        <p:nvSpPr>
          <p:cNvPr id="38" name="文本占位符 25">
            <a:extLst>
              <a:ext uri="{FF2B5EF4-FFF2-40B4-BE49-F238E27FC236}">
                <a16:creationId xmlns:a16="http://schemas.microsoft.com/office/drawing/2014/main" id="{1DECE027-5C01-4F9B-917C-A6FAC8BBFF75}"/>
              </a:ext>
            </a:extLst>
          </p:cNvPr>
          <p:cNvSpPr>
            <a:spLocks noGrp="1"/>
          </p:cNvSpPr>
          <p:nvPr>
            <p:ph type="body" sz="quarter" idx="12" hasCustomPrompt="1"/>
          </p:nvPr>
        </p:nvSpPr>
        <p:spPr>
          <a:xfrm>
            <a:off x="667503" y="1869834"/>
            <a:ext cx="5798382" cy="878840"/>
          </a:xfrm>
          <a:prstGeom prst="rect">
            <a:avLst/>
          </a:prstGeom>
        </p:spPr>
        <p:txBody>
          <a:bodyPr lIns="0">
            <a:noAutofit/>
          </a:bodyPr>
          <a:lstStyle>
            <a:lvl1pPr marL="0" indent="0">
              <a:lnSpc>
                <a:spcPct val="100000"/>
              </a:lnSpc>
              <a:buNone/>
              <a:defRPr sz="5400" b="0" spc="100" baseline="0">
                <a:latin typeface="+mj-ea"/>
                <a:ea typeface="+mj-ea"/>
              </a:defRPr>
            </a:lvl1pPr>
          </a:lstStyle>
          <a:p>
            <a:pPr lvl="0"/>
            <a:r>
              <a:rPr lang="zh-CN" altLang="en-US" dirty="0"/>
              <a:t>请输入答辩类型</a:t>
            </a:r>
            <a:endParaRPr lang="en-US" altLang="zh-CN" dirty="0"/>
          </a:p>
        </p:txBody>
      </p:sp>
      <p:cxnSp>
        <p:nvCxnSpPr>
          <p:cNvPr id="39" name="直接连接符 38">
            <a:extLst>
              <a:ext uri="{FF2B5EF4-FFF2-40B4-BE49-F238E27FC236}">
                <a16:creationId xmlns:a16="http://schemas.microsoft.com/office/drawing/2014/main" id="{FE0B0618-8689-4072-9BED-AD47A084BD4D}"/>
              </a:ext>
            </a:extLst>
          </p:cNvPr>
          <p:cNvCxnSpPr>
            <a:cxnSpLocks/>
          </p:cNvCxnSpPr>
          <p:nvPr userDrawn="1"/>
        </p:nvCxnSpPr>
        <p:spPr>
          <a:xfrm>
            <a:off x="667503" y="4839800"/>
            <a:ext cx="4932680" cy="0"/>
          </a:xfrm>
          <a:prstGeom prst="line">
            <a:avLst/>
          </a:prstGeom>
          <a:ln w="12700" cap="rnd">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日期占位符 4">
            <a:extLst>
              <a:ext uri="{FF2B5EF4-FFF2-40B4-BE49-F238E27FC236}">
                <a16:creationId xmlns:a16="http://schemas.microsoft.com/office/drawing/2014/main" id="{7E88C0ED-B2E1-4EF9-8FBF-B45A781741DD}"/>
              </a:ext>
            </a:extLst>
          </p:cNvPr>
          <p:cNvSpPr>
            <a:spLocks noGrp="1"/>
          </p:cNvSpPr>
          <p:nvPr>
            <p:ph type="dt" sz="half" idx="16"/>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pic>
        <p:nvPicPr>
          <p:cNvPr id="21" name="图片 20">
            <a:extLst>
              <a:ext uri="{FF2B5EF4-FFF2-40B4-BE49-F238E27FC236}">
                <a16:creationId xmlns:a16="http://schemas.microsoft.com/office/drawing/2014/main" id="{18F73ACC-F285-4C9C-8261-8BD2D4881F5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660400" y="312015"/>
            <a:ext cx="1375700" cy="437285"/>
          </a:xfrm>
          <a:prstGeom prst="rect">
            <a:avLst/>
          </a:prstGeom>
        </p:spPr>
      </p:pic>
      <p:sp>
        <p:nvSpPr>
          <p:cNvPr id="20" name="文本占位符 28">
            <a:extLst>
              <a:ext uri="{FF2B5EF4-FFF2-40B4-BE49-F238E27FC236}">
                <a16:creationId xmlns:a16="http://schemas.microsoft.com/office/drawing/2014/main" id="{56A0A071-0188-44B7-830C-0385C8C140BE}"/>
              </a:ext>
            </a:extLst>
          </p:cNvPr>
          <p:cNvSpPr>
            <a:spLocks noGrp="1"/>
          </p:cNvSpPr>
          <p:nvPr>
            <p:ph type="body" sz="quarter" idx="17" hasCustomPrompt="1"/>
          </p:nvPr>
        </p:nvSpPr>
        <p:spPr>
          <a:xfrm>
            <a:off x="667503" y="3641672"/>
            <a:ext cx="5798382" cy="286232"/>
          </a:xfrm>
          <a:prstGeom prst="rect">
            <a:avLst/>
          </a:prstGeom>
        </p:spPr>
        <p:txBody>
          <a:bodyPr lIns="0">
            <a:spAutoFit/>
          </a:bodyPr>
          <a:lstStyle>
            <a:lvl1pPr marL="0" indent="0">
              <a:lnSpc>
                <a:spcPct val="100000"/>
              </a:lnSpc>
              <a:buNone/>
              <a:defRPr sz="1200" spc="550" baseline="0">
                <a:solidFill>
                  <a:schemeClr val="bg1">
                    <a:lumMod val="75000"/>
                  </a:schemeClr>
                </a:solidFill>
                <a:latin typeface="+mj-lt"/>
              </a:defRPr>
            </a:lvl1pPr>
          </a:lstStyle>
          <a:p>
            <a:pPr lvl="0"/>
            <a:r>
              <a:rPr lang="en-US" altLang="zh-CN" dirty="0"/>
              <a:t>Supporting Your Text Here</a:t>
            </a:r>
          </a:p>
        </p:txBody>
      </p:sp>
    </p:spTree>
    <p:extLst>
      <p:ext uri="{BB962C8B-B14F-4D97-AF65-F5344CB8AC3E}">
        <p14:creationId xmlns:p14="http://schemas.microsoft.com/office/powerpoint/2010/main" val="138633741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自定义版式">
    <p:bg>
      <p:bgPr>
        <a:solidFill>
          <a:schemeClr val="tx1"/>
        </a:solidFill>
        <a:effectLst/>
      </p:bgPr>
    </p:bg>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5A677578-EE5C-4EF4-B0AD-2C9F9C6AC6B2}"/>
              </a:ext>
            </a:extLst>
          </p:cNvPr>
          <p:cNvPicPr>
            <a:picLocks noChangeAspect="1"/>
          </p:cNvPicPr>
          <p:nvPr userDrawn="1"/>
        </p:nvPicPr>
        <p:blipFill rotWithShape="1">
          <a:blip r:embed="rId2">
            <a:duotone>
              <a:schemeClr val="bg2">
                <a:shade val="45000"/>
                <a:satMod val="135000"/>
              </a:schemeClr>
              <a:prstClr val="white"/>
            </a:duotone>
          </a:blip>
          <a:srcRect r="27993"/>
          <a:stretch/>
        </p:blipFill>
        <p:spPr>
          <a:xfrm>
            <a:off x="1" y="-5557"/>
            <a:ext cx="12192000" cy="6863557"/>
          </a:xfrm>
          <a:prstGeom prst="rect">
            <a:avLst/>
          </a:prstGeom>
        </p:spPr>
      </p:pic>
      <p:sp>
        <p:nvSpPr>
          <p:cNvPr id="4" name="矩形 3">
            <a:extLst>
              <a:ext uri="{FF2B5EF4-FFF2-40B4-BE49-F238E27FC236}">
                <a16:creationId xmlns:a16="http://schemas.microsoft.com/office/drawing/2014/main" id="{8216A5A6-7707-4E8A-942A-139653FAB1BC}"/>
              </a:ext>
            </a:extLst>
          </p:cNvPr>
          <p:cNvSpPr/>
          <p:nvPr userDrawn="1"/>
        </p:nvSpPr>
        <p:spPr>
          <a:xfrm>
            <a:off x="-3" y="2077796"/>
            <a:ext cx="12192000" cy="4780204"/>
          </a:xfrm>
          <a:prstGeom prst="rect">
            <a:avLst/>
          </a:prstGeom>
          <a:gradFill>
            <a:gsLst>
              <a:gs pos="0">
                <a:srgbClr val="010000">
                  <a:alpha val="0"/>
                </a:srgbClr>
              </a:gs>
              <a:gs pos="100000">
                <a:srgbClr val="010000">
                  <a:alpha val="89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5" name="矩形 4">
            <a:extLst>
              <a:ext uri="{FF2B5EF4-FFF2-40B4-BE49-F238E27FC236}">
                <a16:creationId xmlns:a16="http://schemas.microsoft.com/office/drawing/2014/main" id="{F740F69A-19BB-4AA3-A265-5AB4D0D430F4}"/>
              </a:ext>
            </a:extLst>
          </p:cNvPr>
          <p:cNvSpPr/>
          <p:nvPr userDrawn="1"/>
        </p:nvSpPr>
        <p:spPr>
          <a:xfrm rot="10800000">
            <a:off x="-1" y="-5557"/>
            <a:ext cx="12191999" cy="3217764"/>
          </a:xfrm>
          <a:prstGeom prst="rect">
            <a:avLst/>
          </a:prstGeom>
          <a:gradFill>
            <a:gsLst>
              <a:gs pos="0">
                <a:srgbClr val="010000">
                  <a:alpha val="0"/>
                </a:srgbClr>
              </a:gs>
              <a:gs pos="100000">
                <a:srgbClr val="01000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6" name="矩形 5">
            <a:extLst>
              <a:ext uri="{FF2B5EF4-FFF2-40B4-BE49-F238E27FC236}">
                <a16:creationId xmlns:a16="http://schemas.microsoft.com/office/drawing/2014/main" id="{2BDA7112-A044-49CE-B9CA-A72126AA67B4}"/>
              </a:ext>
            </a:extLst>
          </p:cNvPr>
          <p:cNvSpPr/>
          <p:nvPr userDrawn="1"/>
        </p:nvSpPr>
        <p:spPr>
          <a:xfrm>
            <a:off x="-1" y="0"/>
            <a:ext cx="12192001" cy="6811864"/>
          </a:xfrm>
          <a:prstGeom prst="rect">
            <a:avLst/>
          </a:prstGeom>
          <a:solidFill>
            <a:srgbClr val="080304">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7" name="文本框 6">
            <a:extLst>
              <a:ext uri="{FF2B5EF4-FFF2-40B4-BE49-F238E27FC236}">
                <a16:creationId xmlns:a16="http://schemas.microsoft.com/office/drawing/2014/main" id="{1444A070-E8CF-4E44-B7E5-DA7C47A7E6A7}"/>
              </a:ext>
            </a:extLst>
          </p:cNvPr>
          <p:cNvSpPr txBox="1"/>
          <p:nvPr userDrawn="1"/>
        </p:nvSpPr>
        <p:spPr>
          <a:xfrm>
            <a:off x="4760680" y="564634"/>
            <a:ext cx="2670634" cy="369332"/>
          </a:xfrm>
          <a:prstGeom prst="rect">
            <a:avLst/>
          </a:prstGeom>
          <a:noFill/>
        </p:spPr>
        <p:txBody>
          <a:bodyPr wrap="square" rtlCol="0">
            <a:spAutoFit/>
          </a:bodyPr>
          <a:lstStyle>
            <a:defPPr>
              <a:defRPr lang="en-US"/>
            </a:defPPr>
            <a:lvl1pPr algn="dist">
              <a:defRPr sz="1600">
                <a:solidFill>
                  <a:schemeClr val="bg1"/>
                </a:solidFill>
                <a:latin typeface="+mj-ea"/>
                <a:ea typeface="+mj-ea"/>
              </a:defRPr>
            </a:lvl1p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white"/>
                </a:solidFill>
                <a:effectLst/>
                <a:uLnTx/>
                <a:uFillTx/>
                <a:latin typeface="微软雅黑"/>
                <a:ea typeface="微软雅黑"/>
                <a:cs typeface="+mn-cs"/>
              </a:rPr>
              <a:t>本</a:t>
            </a:r>
            <a:r>
              <a:rPr kumimoji="0" lang="en-US" altLang="zh-CN" sz="1800" b="0" i="0" u="none" strike="noStrike" kern="1200" cap="none" spc="0" normalizeH="0" baseline="0" noProof="0">
                <a:ln>
                  <a:noFill/>
                </a:ln>
                <a:solidFill>
                  <a:prstClr val="white"/>
                </a:solidFill>
                <a:effectLst/>
                <a:uLnTx/>
                <a:uFillTx/>
                <a:latin typeface="微软雅黑"/>
                <a:ea typeface="微软雅黑"/>
                <a:cs typeface="+mn-cs"/>
              </a:rPr>
              <a:t>PPT</a:t>
            </a:r>
            <a:r>
              <a:rPr kumimoji="0" lang="zh-CN" altLang="en-US" sz="1800" b="0" i="0" u="none" strike="noStrike" kern="1200" cap="none" spc="0" normalizeH="0" baseline="0" noProof="0">
                <a:ln>
                  <a:noFill/>
                </a:ln>
                <a:solidFill>
                  <a:prstClr val="white"/>
                </a:solidFill>
                <a:effectLst/>
                <a:uLnTx/>
                <a:uFillTx/>
                <a:latin typeface="微软雅黑"/>
                <a:ea typeface="微软雅黑"/>
                <a:cs typeface="+mn-cs"/>
              </a:rPr>
              <a:t>模板正参与</a:t>
            </a:r>
            <a:endParaRPr kumimoji="0" 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8" name="矩形 7">
            <a:extLst>
              <a:ext uri="{FF2B5EF4-FFF2-40B4-BE49-F238E27FC236}">
                <a16:creationId xmlns:a16="http://schemas.microsoft.com/office/drawing/2014/main" id="{E5858290-D261-4C60-BB99-630C19F3840C}"/>
              </a:ext>
            </a:extLst>
          </p:cNvPr>
          <p:cNvSpPr/>
          <p:nvPr userDrawn="1"/>
        </p:nvSpPr>
        <p:spPr>
          <a:xfrm>
            <a:off x="3602350" y="2482543"/>
            <a:ext cx="4987300" cy="400109"/>
          </a:xfrm>
          <a:prstGeom prst="rect">
            <a:avLst/>
          </a:prstGeom>
          <a:gradFill flip="none" rotWithShape="1">
            <a:gsLst>
              <a:gs pos="100000">
                <a:srgbClr val="CB9B53">
                  <a:alpha val="0"/>
                </a:srgbClr>
              </a:gs>
              <a:gs pos="0">
                <a:srgbClr val="CB9B53">
                  <a:alpha val="7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a:ln>
                <a:noFill/>
              </a:ln>
              <a:solidFill>
                <a:srgbClr val="0E5177"/>
              </a:solidFill>
              <a:effectLst/>
              <a:uLnTx/>
              <a:uFillTx/>
              <a:latin typeface="Segoe UI"/>
              <a:ea typeface="微软雅黑"/>
              <a:cs typeface="+mn-cs"/>
            </a:endParaRPr>
          </a:p>
        </p:txBody>
      </p:sp>
      <p:sp>
        <p:nvSpPr>
          <p:cNvPr id="9" name="文本框 8">
            <a:extLst>
              <a:ext uri="{FF2B5EF4-FFF2-40B4-BE49-F238E27FC236}">
                <a16:creationId xmlns:a16="http://schemas.microsoft.com/office/drawing/2014/main" id="{87DC30B4-F006-4610-BE34-27B2068262E4}"/>
              </a:ext>
            </a:extLst>
          </p:cNvPr>
          <p:cNvSpPr txBox="1"/>
          <p:nvPr userDrawn="1"/>
        </p:nvSpPr>
        <p:spPr>
          <a:xfrm>
            <a:off x="4049486" y="2517885"/>
            <a:ext cx="4093028" cy="338554"/>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prstClr val="white"/>
                </a:solidFill>
                <a:effectLst/>
                <a:uLnTx/>
                <a:uFillTx/>
                <a:latin typeface="微软雅黑"/>
                <a:ea typeface="微软雅黑"/>
                <a:cs typeface="+mn-cs"/>
              </a:rPr>
              <a:t> </a:t>
            </a:r>
            <a:r>
              <a:rPr kumimoji="0" lang="zh-CN" altLang="en-US" sz="1600" b="0" i="0" u="none" strike="noStrike" kern="1200" cap="none" spc="0" normalizeH="0" baseline="0" noProof="0">
                <a:ln>
                  <a:noFill/>
                </a:ln>
                <a:solidFill>
                  <a:prstClr val="white"/>
                </a:solidFill>
                <a:effectLst/>
                <a:uLnTx/>
                <a:uFillTx/>
                <a:latin typeface="微软雅黑"/>
                <a:ea typeface="微软雅黑"/>
                <a:cs typeface="+mn-cs"/>
              </a:rPr>
              <a:t>第一届高校</a:t>
            </a:r>
            <a:r>
              <a:rPr kumimoji="0" lang="en-US" altLang="zh-CN" sz="1600" b="0" i="0" u="none" strike="noStrike" kern="1200" cap="none" spc="0" normalizeH="0" baseline="0" noProof="0">
                <a:ln>
                  <a:noFill/>
                </a:ln>
                <a:solidFill>
                  <a:prstClr val="white"/>
                </a:solidFill>
                <a:effectLst/>
                <a:uLnTx/>
                <a:uFillTx/>
                <a:latin typeface="微软雅黑"/>
                <a:ea typeface="微软雅黑"/>
                <a:cs typeface="+mn-cs"/>
              </a:rPr>
              <a:t>PPT</a:t>
            </a:r>
            <a:r>
              <a:rPr kumimoji="0" lang="zh-CN" altLang="en-US" sz="1600" b="0" i="0" u="none" strike="noStrike" kern="1200" cap="none" spc="0" normalizeH="0" baseline="0" noProof="0">
                <a:ln>
                  <a:noFill/>
                </a:ln>
                <a:solidFill>
                  <a:prstClr val="white"/>
                </a:solidFill>
                <a:effectLst/>
                <a:uLnTx/>
                <a:uFillTx/>
                <a:latin typeface="微软雅黑"/>
                <a:ea typeface="微软雅黑"/>
                <a:cs typeface="+mn-cs"/>
              </a:rPr>
              <a:t>模板设计大赛 </a:t>
            </a:r>
            <a:endParaRPr kumimoji="0" lang="en-US" sz="16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11" name="文本框 10">
            <a:extLst>
              <a:ext uri="{FF2B5EF4-FFF2-40B4-BE49-F238E27FC236}">
                <a16:creationId xmlns:a16="http://schemas.microsoft.com/office/drawing/2014/main" id="{6DC88D0E-6AEB-4B0D-AE77-4A1F31C8C366}"/>
              </a:ext>
            </a:extLst>
          </p:cNvPr>
          <p:cNvSpPr txBox="1"/>
          <p:nvPr userDrawn="1"/>
        </p:nvSpPr>
        <p:spPr>
          <a:xfrm>
            <a:off x="6133678" y="4824918"/>
            <a:ext cx="2545865" cy="1061381"/>
          </a:xfrm>
          <a:prstGeom prst="rect">
            <a:avLst/>
          </a:prstGeom>
          <a:noFill/>
        </p:spPr>
        <p:txBody>
          <a:bodyPr wrap="square" rtlCol="0">
            <a:spAutoFit/>
          </a:bodyPr>
          <a:lstStyle>
            <a:defPPr>
              <a:defRPr lang="en-US"/>
            </a:defPPr>
            <a:lvl1pPr algn="dist">
              <a:defRPr>
                <a:solidFill>
                  <a:schemeClr val="bg1"/>
                </a:solidFill>
                <a:latin typeface="+mj-ea"/>
                <a:ea typeface="+mj-ea"/>
              </a:defRPr>
            </a:lvl1p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微信扫码</a:t>
            </a:r>
            <a:endParaRPr kumimoji="0" lang="en-US" altLang="zh-CN" sz="1800" b="0" i="0" u="none" strike="noStrike" kern="1200" cap="none" spc="150" normalizeH="0" baseline="0" noProof="0">
              <a:ln>
                <a:noFill/>
              </a:ln>
              <a:solidFill>
                <a:prstClr val="white"/>
              </a:solidFill>
              <a:effectLst/>
              <a:uLnTx/>
              <a:uFillTx/>
              <a:latin typeface="微软雅黑"/>
              <a:ea typeface="微软雅黑"/>
              <a:cs typeface="+mn-cs"/>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来聆听模板作者</a:t>
            </a:r>
            <a:endParaRPr kumimoji="0" lang="en-US" altLang="zh-CN" sz="1800" b="0" i="0" u="none" strike="noStrike" kern="1200" cap="none" spc="150" normalizeH="0" baseline="0" noProof="0">
              <a:ln>
                <a:noFill/>
              </a:ln>
              <a:solidFill>
                <a:prstClr val="white"/>
              </a:solidFill>
              <a:effectLst/>
              <a:uLnTx/>
              <a:uFillTx/>
              <a:latin typeface="微软雅黑"/>
              <a:ea typeface="微软雅黑"/>
              <a:cs typeface="+mn-cs"/>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设计灵感、制作思路</a:t>
            </a:r>
            <a:endParaRPr kumimoji="0" lang="en-US" sz="1800" b="0" i="0" u="none" strike="noStrike" kern="1200" cap="none" spc="150" normalizeH="0" baseline="0" noProof="0">
              <a:ln>
                <a:noFill/>
              </a:ln>
              <a:solidFill>
                <a:prstClr val="white"/>
              </a:solidFill>
              <a:effectLst/>
              <a:uLnTx/>
              <a:uFillTx/>
              <a:latin typeface="微软雅黑"/>
              <a:ea typeface="微软雅黑"/>
              <a:cs typeface="+mn-cs"/>
            </a:endParaRPr>
          </a:p>
        </p:txBody>
      </p:sp>
      <p:pic>
        <p:nvPicPr>
          <p:cNvPr id="12" name="图片 11">
            <a:extLst>
              <a:ext uri="{FF2B5EF4-FFF2-40B4-BE49-F238E27FC236}">
                <a16:creationId xmlns:a16="http://schemas.microsoft.com/office/drawing/2014/main" id="{D791EC9B-5DBA-40F6-9696-4F391A93BCEF}"/>
              </a:ext>
            </a:extLst>
          </p:cNvPr>
          <p:cNvPicPr>
            <a:picLocks noChangeAspect="1"/>
          </p:cNvPicPr>
          <p:nvPr userDrawn="1"/>
        </p:nvPicPr>
        <p:blipFill>
          <a:blip r:embed="rId3"/>
          <a:stretch>
            <a:fillRect/>
          </a:stretch>
        </p:blipFill>
        <p:spPr>
          <a:xfrm>
            <a:off x="-615419" y="3771974"/>
            <a:ext cx="13817069" cy="3996426"/>
          </a:xfrm>
          <a:prstGeom prst="rect">
            <a:avLst/>
          </a:prstGeom>
        </p:spPr>
      </p:pic>
      <p:pic>
        <p:nvPicPr>
          <p:cNvPr id="13" name="图片 12">
            <a:extLst>
              <a:ext uri="{FF2B5EF4-FFF2-40B4-BE49-F238E27FC236}">
                <a16:creationId xmlns:a16="http://schemas.microsoft.com/office/drawing/2014/main" id="{3337B091-14D1-40FD-B8AD-B9A96874112A}"/>
              </a:ext>
            </a:extLst>
          </p:cNvPr>
          <p:cNvPicPr>
            <a:picLocks noChangeAspect="1"/>
          </p:cNvPicPr>
          <p:nvPr userDrawn="1"/>
        </p:nvPicPr>
        <p:blipFill>
          <a:blip r:embed="rId4"/>
          <a:stretch>
            <a:fillRect/>
          </a:stretch>
        </p:blipFill>
        <p:spPr>
          <a:xfrm>
            <a:off x="1683657" y="716939"/>
            <a:ext cx="8824686" cy="1844708"/>
          </a:xfrm>
          <a:prstGeom prst="rect">
            <a:avLst/>
          </a:prstGeom>
        </p:spPr>
      </p:pic>
      <p:sp>
        <p:nvSpPr>
          <p:cNvPr id="14" name="文本框 13">
            <a:extLst>
              <a:ext uri="{FF2B5EF4-FFF2-40B4-BE49-F238E27FC236}">
                <a16:creationId xmlns:a16="http://schemas.microsoft.com/office/drawing/2014/main" id="{260EA93C-471D-411C-A976-09210F7DFE72}"/>
              </a:ext>
            </a:extLst>
          </p:cNvPr>
          <p:cNvSpPr txBox="1"/>
          <p:nvPr userDrawn="1"/>
        </p:nvSpPr>
        <p:spPr>
          <a:xfrm>
            <a:off x="3742050" y="2971888"/>
            <a:ext cx="1983605"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0" normalizeH="0" baseline="0" noProof="0">
                <a:ln>
                  <a:noFill/>
                </a:ln>
                <a:solidFill>
                  <a:prstClr val="white">
                    <a:lumMod val="75000"/>
                  </a:prstClr>
                </a:solidFill>
                <a:effectLst/>
                <a:uLnTx/>
                <a:uFillTx/>
                <a:latin typeface="微软雅黑"/>
                <a:ea typeface="微软雅黑"/>
                <a:cs typeface="+mn-cs"/>
              </a:rPr>
              <a:t>活动主办：秋叶</a:t>
            </a:r>
            <a:r>
              <a:rPr kumimoji="0" lang="en-US" altLang="zh-CN" sz="1100" b="0" i="0" u="none" strike="noStrike" kern="1200" cap="none" spc="0" normalizeH="0" baseline="0" noProof="0">
                <a:ln>
                  <a:noFill/>
                </a:ln>
                <a:solidFill>
                  <a:prstClr val="white">
                    <a:lumMod val="75000"/>
                  </a:prstClr>
                </a:solidFill>
                <a:effectLst/>
                <a:uLnTx/>
                <a:uFillTx/>
                <a:latin typeface="微软雅黑"/>
                <a:ea typeface="微软雅黑"/>
                <a:cs typeface="+mn-cs"/>
              </a:rPr>
              <a:t>PPT</a:t>
            </a:r>
            <a:endParaRPr kumimoji="0" lang="en-US" sz="1100" b="0" i="0" u="none" strike="noStrike" kern="1200" cap="none" spc="0" normalizeH="0" baseline="0" noProof="0">
              <a:ln>
                <a:noFill/>
              </a:ln>
              <a:solidFill>
                <a:prstClr val="white">
                  <a:lumMod val="75000"/>
                </a:prstClr>
              </a:solidFill>
              <a:effectLst/>
              <a:uLnTx/>
              <a:uFillTx/>
              <a:latin typeface="微软雅黑"/>
              <a:ea typeface="微软雅黑"/>
              <a:cs typeface="+mn-cs"/>
            </a:endParaRPr>
          </a:p>
        </p:txBody>
      </p:sp>
      <p:sp>
        <p:nvSpPr>
          <p:cNvPr id="15" name="文本框 14">
            <a:extLst>
              <a:ext uri="{FF2B5EF4-FFF2-40B4-BE49-F238E27FC236}">
                <a16:creationId xmlns:a16="http://schemas.microsoft.com/office/drawing/2014/main" id="{636416E4-5D2E-4F0B-8673-534B0C96E10E}"/>
              </a:ext>
            </a:extLst>
          </p:cNvPr>
          <p:cNvSpPr txBox="1"/>
          <p:nvPr userDrawn="1"/>
        </p:nvSpPr>
        <p:spPr>
          <a:xfrm>
            <a:off x="6079638" y="2971888"/>
            <a:ext cx="2492943"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0" normalizeH="0" baseline="0" noProof="0">
                <a:ln>
                  <a:noFill/>
                </a:ln>
                <a:solidFill>
                  <a:prstClr val="white">
                    <a:lumMod val="75000"/>
                  </a:prstClr>
                </a:solidFill>
                <a:effectLst/>
                <a:uLnTx/>
                <a:uFillTx/>
                <a:latin typeface="微软雅黑"/>
                <a:ea typeface="微软雅黑"/>
                <a:cs typeface="+mn-cs"/>
              </a:rPr>
              <a:t>技术支持：微软听听文档</a:t>
            </a:r>
            <a:endParaRPr kumimoji="0" lang="en-US" sz="1100" b="0" i="0" u="none" strike="noStrike" kern="1200" cap="none" spc="0" normalizeH="0" baseline="0" noProof="0">
              <a:ln>
                <a:noFill/>
              </a:ln>
              <a:solidFill>
                <a:prstClr val="white">
                  <a:lumMod val="75000"/>
                </a:prstClr>
              </a:solidFill>
              <a:effectLst/>
              <a:uLnTx/>
              <a:uFillTx/>
              <a:latin typeface="微软雅黑"/>
              <a:ea typeface="微软雅黑"/>
              <a:cs typeface="+mn-cs"/>
            </a:endParaRPr>
          </a:p>
        </p:txBody>
      </p:sp>
      <p:sp>
        <p:nvSpPr>
          <p:cNvPr id="16" name="矩形 15">
            <a:extLst>
              <a:ext uri="{FF2B5EF4-FFF2-40B4-BE49-F238E27FC236}">
                <a16:creationId xmlns:a16="http://schemas.microsoft.com/office/drawing/2014/main" id="{90FAAB6E-BB88-4DC1-B3F2-030FD2561703}"/>
              </a:ext>
            </a:extLst>
          </p:cNvPr>
          <p:cNvSpPr/>
          <p:nvPr userDrawn="1"/>
        </p:nvSpPr>
        <p:spPr>
          <a:xfrm>
            <a:off x="3600610" y="3494767"/>
            <a:ext cx="2318400" cy="2318400"/>
          </a:xfrm>
          <a:prstGeom prst="rect">
            <a:avLst/>
          </a:prstGeom>
          <a:solidFill>
            <a:schemeClr val="bg1"/>
          </a:solidFill>
          <a:ln w="57150">
            <a:solidFill>
              <a:srgbClr val="CB9B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72050252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46331" cy="369332"/>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a:ln>
                  <a:noFill/>
                </a:ln>
                <a:solidFill>
                  <a:srgbClr val="FFFFFF"/>
                </a:solidFill>
                <a:effectLst/>
                <a:uLnTx/>
                <a:uFillTx/>
                <a:latin typeface="Segoe UI Light"/>
                <a:ea typeface="微软雅黑"/>
                <a:cs typeface="Segoe UI Light"/>
              </a:rPr>
              <a:t>标注</a:t>
            </a:r>
            <a:endParaRPr kumimoji="0" lang="zh-CN" altLang="en-US" sz="18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1" name="矩形 10"/>
          <p:cNvSpPr/>
          <p:nvPr userDrawn="1"/>
        </p:nvSpPr>
        <p:spPr>
          <a:xfrm>
            <a:off x="2572589" y="759873"/>
            <a:ext cx="1402001" cy="2025170"/>
          </a:xfrm>
          <a:prstGeom prst="rect">
            <a:avLst/>
          </a:prstGeom>
        </p:spPr>
        <p:txBody>
          <a:bodyPr wrap="square">
            <a:spAutoFit/>
          </a:bodyPr>
          <a:lstStyle/>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使用说明 </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声明</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2" name="矩形 11"/>
          <p:cNvSpPr/>
          <p:nvPr userDrawn="1"/>
        </p:nvSpPr>
        <p:spPr>
          <a:xfrm>
            <a:off x="4153010" y="759873"/>
            <a:ext cx="7074345" cy="2585323"/>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模板为作者原创，著作权归作者所有。</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您仅可以个人非商业用途使用本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a:t>
            </a:r>
            <a:r>
              <a:rPr kumimoji="0" lang="zh-CN" altLang="en-US" sz="1400" b="0" i="0" u="none" strike="noStrike" kern="1200" cap="none" spc="0" normalizeH="0" baseline="0" noProof="0">
                <a:ln>
                  <a:noFill/>
                </a:ln>
                <a:solidFill>
                  <a:prstClr val="white"/>
                </a:solidFill>
                <a:effectLst/>
                <a:uLnTx/>
                <a:uFillTx/>
                <a:latin typeface="+mn-lt"/>
                <a:ea typeface="微软雅黑" charset="0"/>
                <a:cs typeface="+mn-cs"/>
              </a:rPr>
              <a:t>未经权利人书面明确授权，不可将信息内容的全部或部分用于出售，或以出租、出借、转让、分销、发布等其他任何方式供他人使用</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a:t>
            </a:r>
            <a:r>
              <a:rPr kumimoji="0" lang="zh-CN" altLang="en-US" sz="1400" b="0" i="0" u="none" strike="noStrike" kern="1200" cap="none" spc="0" normalizeH="0" baseline="0" noProof="0">
                <a:ln>
                  <a:noFill/>
                </a:ln>
                <a:solidFill>
                  <a:prstClr val="white"/>
                </a:solidFill>
                <a:effectLst/>
                <a:uLnTx/>
                <a:uFillTx/>
                <a:latin typeface="+mn-lt"/>
                <a:ea typeface="微软雅黑" charset="0"/>
                <a:cs typeface="+mn-cs"/>
              </a:rPr>
              <a:t>否则将承担法律责任。</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OfficePLUS</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尊重知识产权并注重保护用户享有的各项权利。</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OfficePLUS</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拥有对本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模板进行展示、报道、宣传及用于市场活动的权利，若在比赛或商业应用过程中发生版权纠纷，其法律责任由作者本人承担。</a:t>
            </a: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1" lang="en-US" altLang="zh-CN" sz="1000" b="0" i="0" u="none" strike="noStrike" kern="0" cap="none" spc="0" normalizeH="0" baseline="0" noProof="0" dirty="0">
                <a:ln>
                  <a:noFill/>
                </a:ln>
                <a:solidFill>
                  <a:prstClr val="white"/>
                </a:solidFill>
                <a:effectLst/>
                <a:uLnTx/>
                <a:uFillTx/>
                <a:latin typeface="Segoe UI Light"/>
                <a:ea typeface="微软雅黑" charset="0"/>
                <a:cs typeface="Segoe UI Light"/>
              </a:rPr>
              <a:t>OfficePLUS</a:t>
            </a:r>
            <a:endParaRPr kumimoji="0" lang="zh-CN" altLang="en-US" sz="1000" b="0" i="0" u="none" strike="noStrike" kern="0" cap="none" spc="0" normalizeH="0" baseline="0" noProof="0" dirty="0">
              <a:ln>
                <a:noFill/>
              </a:ln>
              <a:solidFill>
                <a:prstClr val="white"/>
              </a:solidFill>
              <a:effectLst/>
              <a:uLnTx/>
              <a:uFillTx/>
              <a:latin typeface="Segoe UI Light"/>
              <a:ea typeface="微软雅黑" charset="0"/>
              <a:cs typeface="Segoe UI Light"/>
            </a:endParaRPr>
          </a:p>
        </p:txBody>
      </p:sp>
    </p:spTree>
    <p:extLst>
      <p:ext uri="{BB962C8B-B14F-4D97-AF65-F5344CB8AC3E}">
        <p14:creationId xmlns:p14="http://schemas.microsoft.com/office/powerpoint/2010/main" val="240821852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13259327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页">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6A58A73B-5BAF-4EEF-A219-51F71EA1D265}"/>
              </a:ext>
            </a:extLst>
          </p:cNvPr>
          <p:cNvPicPr>
            <a:picLocks noChangeAspect="1"/>
          </p:cNvPicPr>
          <p:nvPr userDrawn="1"/>
        </p:nvPicPr>
        <p:blipFill rotWithShape="1">
          <a:blip r:embed="rId2">
            <a:alphaModFix amt="10000"/>
            <a:extLst>
              <a:ext uri="{28A0092B-C50C-407E-A947-70E740481C1C}">
                <a14:useLocalDpi xmlns:a14="http://schemas.microsoft.com/office/drawing/2010/main" val="0"/>
              </a:ext>
            </a:extLst>
          </a:blip>
          <a:srcRect t="7878" b="7878"/>
          <a:stretch/>
        </p:blipFill>
        <p:spPr>
          <a:xfrm>
            <a:off x="0" y="0"/>
            <a:ext cx="12192000" cy="6858000"/>
          </a:xfrm>
          <a:prstGeom prst="rect">
            <a:avLst/>
          </a:prstGeom>
        </p:spPr>
      </p:pic>
      <p:sp>
        <p:nvSpPr>
          <p:cNvPr id="18" name="任意多边形: 形状 17">
            <a:extLst>
              <a:ext uri="{FF2B5EF4-FFF2-40B4-BE49-F238E27FC236}">
                <a16:creationId xmlns:a16="http://schemas.microsoft.com/office/drawing/2014/main" id="{41534B6B-2F83-4DA7-9CCD-F8E99B47BDFA}"/>
              </a:ext>
            </a:extLst>
          </p:cNvPr>
          <p:cNvSpPr/>
          <p:nvPr userDrawn="1"/>
        </p:nvSpPr>
        <p:spPr>
          <a:xfrm>
            <a:off x="0" y="0"/>
            <a:ext cx="5953266" cy="6858000"/>
          </a:xfrm>
          <a:custGeom>
            <a:avLst/>
            <a:gdLst>
              <a:gd name="connsiteX0" fmla="*/ 0 w 5953266"/>
              <a:gd name="connsiteY0" fmla="*/ 0 h 6858000"/>
              <a:gd name="connsiteX1" fmla="*/ 4026732 w 5953266"/>
              <a:gd name="connsiteY1" fmla="*/ 0 h 6858000"/>
              <a:gd name="connsiteX2" fmla="*/ 4359910 w 5953266"/>
              <a:gd name="connsiteY2" fmla="*/ 252902 h 6858000"/>
              <a:gd name="connsiteX3" fmla="*/ 5953266 w 5953266"/>
              <a:gd name="connsiteY3" fmla="*/ 3682471 h 6858000"/>
              <a:gd name="connsiteX4" fmla="*/ 4670843 w 5953266"/>
              <a:gd name="connsiteY4" fmla="*/ 6825186 h 6858000"/>
              <a:gd name="connsiteX5" fmla="*/ 4635274 w 5953266"/>
              <a:gd name="connsiteY5" fmla="*/ 6858000 h 6858000"/>
              <a:gd name="connsiteX6" fmla="*/ 0 w 5953266"/>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53266" h="6858000">
                <a:moveTo>
                  <a:pt x="0" y="0"/>
                </a:moveTo>
                <a:lnTo>
                  <a:pt x="4026732" y="0"/>
                </a:lnTo>
                <a:lnTo>
                  <a:pt x="4359910" y="252902"/>
                </a:lnTo>
                <a:cubicBezTo>
                  <a:pt x="5333013" y="1068083"/>
                  <a:pt x="5953266" y="2301751"/>
                  <a:pt x="5953266" y="3682471"/>
                </a:cubicBezTo>
                <a:cubicBezTo>
                  <a:pt x="5953266" y="4909778"/>
                  <a:pt x="5463189" y="6020895"/>
                  <a:pt x="4670843" y="6825186"/>
                </a:cubicBezTo>
                <a:lnTo>
                  <a:pt x="4635274" y="6858000"/>
                </a:lnTo>
                <a:lnTo>
                  <a:pt x="0" y="6858000"/>
                </a:lnTo>
                <a:close/>
              </a:path>
            </a:pathLst>
          </a:custGeom>
          <a:solidFill>
            <a:schemeClr val="bg1">
              <a:alpha val="90000"/>
            </a:schemeClr>
          </a:solidFill>
          <a:ln w="1270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pic>
        <p:nvPicPr>
          <p:cNvPr id="122" name="图片 121">
            <a:extLst>
              <a:ext uri="{FF2B5EF4-FFF2-40B4-BE49-F238E27FC236}">
                <a16:creationId xmlns:a16="http://schemas.microsoft.com/office/drawing/2014/main" id="{FFD070C9-8129-44BA-9D0A-3916344E75F5}"/>
              </a:ext>
            </a:extLst>
          </p:cNvPr>
          <p:cNvPicPr>
            <a:picLocks noChangeAspect="1"/>
          </p:cNvPicPr>
          <p:nvPr userDrawn="1"/>
        </p:nvPicPr>
        <p:blipFill>
          <a:blip r:embed="rId3"/>
          <a:srcRect l="35649" t="16934" b="16934"/>
          <a:stretch>
            <a:fillRect/>
          </a:stretch>
        </p:blipFill>
        <p:spPr>
          <a:xfrm>
            <a:off x="2" y="0"/>
            <a:ext cx="6677201" cy="6858000"/>
          </a:xfrm>
          <a:custGeom>
            <a:avLst/>
            <a:gdLst>
              <a:gd name="connsiteX0" fmla="*/ 0 w 6677201"/>
              <a:gd name="connsiteY0" fmla="*/ 0 h 6858000"/>
              <a:gd name="connsiteX1" fmla="*/ 6677201 w 6677201"/>
              <a:gd name="connsiteY1" fmla="*/ 0 h 6858000"/>
              <a:gd name="connsiteX2" fmla="*/ 6677201 w 6677201"/>
              <a:gd name="connsiteY2" fmla="*/ 6858000 h 6858000"/>
              <a:gd name="connsiteX3" fmla="*/ 0 w 667720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677201" h="6858000">
                <a:moveTo>
                  <a:pt x="0" y="0"/>
                </a:moveTo>
                <a:lnTo>
                  <a:pt x="6677201" y="0"/>
                </a:lnTo>
                <a:lnTo>
                  <a:pt x="6677201" y="6858000"/>
                </a:lnTo>
                <a:lnTo>
                  <a:pt x="0" y="6858000"/>
                </a:lnTo>
                <a:close/>
              </a:path>
            </a:pathLst>
          </a:custGeom>
        </p:spPr>
      </p:pic>
      <p:pic>
        <p:nvPicPr>
          <p:cNvPr id="121" name="图片 120">
            <a:extLst>
              <a:ext uri="{FF2B5EF4-FFF2-40B4-BE49-F238E27FC236}">
                <a16:creationId xmlns:a16="http://schemas.microsoft.com/office/drawing/2014/main" id="{9F7B9513-279D-4796-839A-051E30EB66C7}"/>
              </a:ext>
            </a:extLst>
          </p:cNvPr>
          <p:cNvPicPr>
            <a:picLocks/>
          </p:cNvPicPr>
          <p:nvPr userDrawn="1"/>
        </p:nvPicPr>
        <p:blipFill>
          <a:blip r:embed="rId4" cstate="print">
            <a:alphaModFix amt="3000"/>
            <a:extLst>
              <a:ext uri="{28A0092B-C50C-407E-A947-70E740481C1C}">
                <a14:useLocalDpi xmlns:a14="http://schemas.microsoft.com/office/drawing/2010/main" val="0"/>
              </a:ext>
            </a:extLst>
          </a:blip>
          <a:srcRect l="33973" t="9127" b="14811"/>
          <a:stretch>
            <a:fillRect/>
          </a:stretch>
        </p:blipFill>
        <p:spPr>
          <a:xfrm>
            <a:off x="0" y="0"/>
            <a:ext cx="5953266" cy="6858000"/>
          </a:xfrm>
          <a:custGeom>
            <a:avLst/>
            <a:gdLst>
              <a:gd name="connsiteX0" fmla="*/ 0 w 5953266"/>
              <a:gd name="connsiteY0" fmla="*/ 0 h 6858000"/>
              <a:gd name="connsiteX1" fmla="*/ 5953266 w 5953266"/>
              <a:gd name="connsiteY1" fmla="*/ 0 h 6858000"/>
              <a:gd name="connsiteX2" fmla="*/ 5953266 w 5953266"/>
              <a:gd name="connsiteY2" fmla="*/ 6858000 h 6858000"/>
              <a:gd name="connsiteX3" fmla="*/ 0 w 595326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953266" h="6858000">
                <a:moveTo>
                  <a:pt x="0" y="0"/>
                </a:moveTo>
                <a:lnTo>
                  <a:pt x="5953266" y="0"/>
                </a:lnTo>
                <a:lnTo>
                  <a:pt x="5953266" y="6858000"/>
                </a:lnTo>
                <a:lnTo>
                  <a:pt x="0" y="6858000"/>
                </a:lnTo>
                <a:close/>
              </a:path>
            </a:pathLst>
          </a:custGeom>
        </p:spPr>
      </p:pic>
      <p:sp>
        <p:nvSpPr>
          <p:cNvPr id="9" name="矩形 8">
            <a:extLst>
              <a:ext uri="{FF2B5EF4-FFF2-40B4-BE49-F238E27FC236}">
                <a16:creationId xmlns:a16="http://schemas.microsoft.com/office/drawing/2014/main" id="{D6CC4B42-A5B4-4C62-9BA1-9C5B6B141024}"/>
              </a:ext>
            </a:extLst>
          </p:cNvPr>
          <p:cNvSpPr/>
          <p:nvPr userDrawn="1"/>
        </p:nvSpPr>
        <p:spPr>
          <a:xfrm>
            <a:off x="2122934" y="3082752"/>
            <a:ext cx="2964273" cy="1107996"/>
          </a:xfrm>
          <a:prstGeom prst="rect">
            <a:avLst/>
          </a:prstGeom>
        </p:spPr>
        <p:txBody>
          <a:bodyPr wrap="none" lIns="0">
            <a:spAutoFit/>
          </a:bodyPr>
          <a:lstStyle/>
          <a:p>
            <a:pPr lvl="0" algn="ctr">
              <a:defRPr/>
            </a:pPr>
            <a:r>
              <a:rPr lang="en-US" altLang="zh-CN" sz="6600" dirty="0">
                <a:solidFill>
                  <a:schemeClr val="bg1">
                    <a:lumMod val="75000"/>
                  </a:schemeClr>
                </a:solidFill>
              </a:rPr>
              <a:t>content</a:t>
            </a:r>
            <a:endParaRPr lang="zh-CN" altLang="en-US" sz="6600" dirty="0">
              <a:solidFill>
                <a:schemeClr val="bg1">
                  <a:lumMod val="75000"/>
                </a:schemeClr>
              </a:solidFill>
            </a:endParaRPr>
          </a:p>
        </p:txBody>
      </p:sp>
      <p:sp>
        <p:nvSpPr>
          <p:cNvPr id="10" name="矩形 9">
            <a:extLst>
              <a:ext uri="{FF2B5EF4-FFF2-40B4-BE49-F238E27FC236}">
                <a16:creationId xmlns:a16="http://schemas.microsoft.com/office/drawing/2014/main" id="{6CB73FB1-874E-44FE-AEBF-1630589CC87B}"/>
              </a:ext>
            </a:extLst>
          </p:cNvPr>
          <p:cNvSpPr/>
          <p:nvPr userDrawn="1"/>
        </p:nvSpPr>
        <p:spPr>
          <a:xfrm>
            <a:off x="2214374" y="3872827"/>
            <a:ext cx="2325409" cy="25907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4400" b="0" i="0" u="none" strike="noStrike" kern="1200" cap="none" spc="0" normalizeH="0" baseline="0" noProof="0" dirty="0">
              <a:ln>
                <a:noFill/>
              </a:ln>
              <a:solidFill>
                <a:prstClr val="white"/>
              </a:solidFill>
              <a:effectLst/>
              <a:uLnTx/>
              <a:uFillTx/>
              <a:latin typeface="Arial"/>
              <a:ea typeface="微软雅黑"/>
              <a:cs typeface="+mn-cs"/>
            </a:endParaRPr>
          </a:p>
        </p:txBody>
      </p:sp>
      <p:sp>
        <p:nvSpPr>
          <p:cNvPr id="11" name="文本框 10">
            <a:extLst>
              <a:ext uri="{FF2B5EF4-FFF2-40B4-BE49-F238E27FC236}">
                <a16:creationId xmlns:a16="http://schemas.microsoft.com/office/drawing/2014/main" id="{2B98426C-0E2A-4424-8DE9-2054F71E7CB5}"/>
              </a:ext>
            </a:extLst>
          </p:cNvPr>
          <p:cNvSpPr txBox="1"/>
          <p:nvPr userDrawn="1"/>
        </p:nvSpPr>
        <p:spPr>
          <a:xfrm>
            <a:off x="2183589" y="2598003"/>
            <a:ext cx="1421481" cy="830997"/>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4800" b="1" i="0" u="none" strike="noStrike" kern="1200" cap="none" spc="0" normalizeH="0" baseline="0" noProof="0" dirty="0">
                <a:ln>
                  <a:noFill/>
                </a:ln>
                <a:solidFill>
                  <a:schemeClr val="accent1"/>
                </a:solidFill>
                <a:effectLst/>
                <a:uLnTx/>
                <a:uFillTx/>
                <a:latin typeface="微软雅黑"/>
                <a:ea typeface="微软雅黑"/>
                <a:cs typeface="+mn-cs"/>
              </a:rPr>
              <a:t>目录</a:t>
            </a:r>
          </a:p>
        </p:txBody>
      </p:sp>
      <p:sp>
        <p:nvSpPr>
          <p:cNvPr id="124" name="日期占位符 123">
            <a:extLst>
              <a:ext uri="{FF2B5EF4-FFF2-40B4-BE49-F238E27FC236}">
                <a16:creationId xmlns:a16="http://schemas.microsoft.com/office/drawing/2014/main" id="{3669AFD3-0609-48D5-8327-8B2807B0E48E}"/>
              </a:ext>
            </a:extLst>
          </p:cNvPr>
          <p:cNvSpPr>
            <a:spLocks noGrp="1"/>
          </p:cNvSpPr>
          <p:nvPr>
            <p:ph type="dt" sz="half" idx="10"/>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pic>
        <p:nvPicPr>
          <p:cNvPr id="12" name="图片 11">
            <a:extLst>
              <a:ext uri="{FF2B5EF4-FFF2-40B4-BE49-F238E27FC236}">
                <a16:creationId xmlns:a16="http://schemas.microsoft.com/office/drawing/2014/main" id="{024FDC91-BF65-4E9E-8CF8-09BA2E1D2658}"/>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660400" y="312015"/>
            <a:ext cx="1375700" cy="437285"/>
          </a:xfrm>
          <a:prstGeom prst="rect">
            <a:avLst/>
          </a:prstGeom>
        </p:spPr>
      </p:pic>
    </p:spTree>
    <p:extLst>
      <p:ext uri="{BB962C8B-B14F-4D97-AF65-F5344CB8AC3E}">
        <p14:creationId xmlns:p14="http://schemas.microsoft.com/office/powerpoint/2010/main" val="6058427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21" name="图片 20">
            <a:extLst>
              <a:ext uri="{FF2B5EF4-FFF2-40B4-BE49-F238E27FC236}">
                <a16:creationId xmlns:a16="http://schemas.microsoft.com/office/drawing/2014/main" id="{D3092F40-AC7C-4D0E-A2E7-2213B189A82C}"/>
              </a:ext>
            </a:extLst>
          </p:cNvPr>
          <p:cNvPicPr>
            <a:picLocks noChangeAspect="1"/>
          </p:cNvPicPr>
          <p:nvPr userDrawn="1"/>
        </p:nvPicPr>
        <p:blipFill rotWithShape="1">
          <a:blip r:embed="rId2">
            <a:alphaModFix amt="15000"/>
            <a:extLst>
              <a:ext uri="{28A0092B-C50C-407E-A947-70E740481C1C}">
                <a14:useLocalDpi xmlns:a14="http://schemas.microsoft.com/office/drawing/2010/main" val="0"/>
              </a:ext>
            </a:extLst>
          </a:blip>
          <a:srcRect t="7878" r="37004" b="7878"/>
          <a:stretch/>
        </p:blipFill>
        <p:spPr>
          <a:xfrm>
            <a:off x="4511550" y="0"/>
            <a:ext cx="7680450" cy="6858000"/>
          </a:xfrm>
          <a:prstGeom prst="rect">
            <a:avLst/>
          </a:prstGeom>
        </p:spPr>
      </p:pic>
      <p:sp>
        <p:nvSpPr>
          <p:cNvPr id="22" name="矩形 21">
            <a:extLst>
              <a:ext uri="{FF2B5EF4-FFF2-40B4-BE49-F238E27FC236}">
                <a16:creationId xmlns:a16="http://schemas.microsoft.com/office/drawing/2014/main" id="{6777BE20-2E1D-457D-9604-2648969A5E11}"/>
              </a:ext>
            </a:extLst>
          </p:cNvPr>
          <p:cNvSpPr/>
          <p:nvPr userDrawn="1"/>
        </p:nvSpPr>
        <p:spPr>
          <a:xfrm>
            <a:off x="0" y="0"/>
            <a:ext cx="12192000" cy="6858000"/>
          </a:xfrm>
          <a:prstGeom prst="rect">
            <a:avLst/>
          </a:prstGeom>
          <a:gradFill flip="none" rotWithShape="1">
            <a:gsLst>
              <a:gs pos="35000">
                <a:schemeClr val="bg1"/>
              </a:gs>
              <a:gs pos="100000">
                <a:schemeClr val="bg1">
                  <a:alpha val="0"/>
                </a:schemeClr>
              </a:gs>
            </a:gsLst>
            <a:lin ang="0" scaled="1"/>
            <a:tileRect/>
          </a:gra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3" name="图片 22">
            <a:extLst>
              <a:ext uri="{FF2B5EF4-FFF2-40B4-BE49-F238E27FC236}">
                <a16:creationId xmlns:a16="http://schemas.microsoft.com/office/drawing/2014/main" id="{1078750D-ECE5-46C3-9C66-1F3D60D58A89}"/>
              </a:ext>
            </a:extLst>
          </p:cNvPr>
          <p:cNvPicPr>
            <a:picLocks noChangeAspect="1"/>
          </p:cNvPicPr>
          <p:nvPr userDrawn="1"/>
        </p:nvPicPr>
        <p:blipFill rotWithShape="1">
          <a:blip r:embed="rId2">
            <a:alphaModFix/>
            <a:extLst>
              <a:ext uri="{28A0092B-C50C-407E-A947-70E740481C1C}">
                <a14:useLocalDpi xmlns:a14="http://schemas.microsoft.com/office/drawing/2010/main" val="0"/>
              </a:ext>
            </a:extLst>
          </a:blip>
          <a:srcRect l="6898" t="7878" r="36982" b="7878"/>
          <a:stretch/>
        </p:blipFill>
        <p:spPr>
          <a:xfrm>
            <a:off x="5349870" y="0"/>
            <a:ext cx="6842131" cy="6858000"/>
          </a:xfrm>
          <a:custGeom>
            <a:avLst/>
            <a:gdLst>
              <a:gd name="connsiteX0" fmla="*/ 3866540 w 6842131"/>
              <a:gd name="connsiteY0" fmla="*/ 0 h 6858000"/>
              <a:gd name="connsiteX1" fmla="*/ 6842131 w 6842131"/>
              <a:gd name="connsiteY1" fmla="*/ 0 h 6858000"/>
              <a:gd name="connsiteX2" fmla="*/ 6842131 w 6842131"/>
              <a:gd name="connsiteY2" fmla="*/ 2518051 h 6858000"/>
              <a:gd name="connsiteX3" fmla="*/ 4395268 w 6842131"/>
              <a:gd name="connsiteY3" fmla="*/ 6858000 h 6858000"/>
              <a:gd name="connsiteX4" fmla="*/ 0 w 6842131"/>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42131" h="6858000">
                <a:moveTo>
                  <a:pt x="3866540" y="0"/>
                </a:moveTo>
                <a:lnTo>
                  <a:pt x="6842131" y="0"/>
                </a:lnTo>
                <a:lnTo>
                  <a:pt x="6842131" y="2518051"/>
                </a:lnTo>
                <a:lnTo>
                  <a:pt x="4395268" y="6858000"/>
                </a:lnTo>
                <a:lnTo>
                  <a:pt x="0" y="6858000"/>
                </a:lnTo>
                <a:close/>
              </a:path>
            </a:pathLst>
          </a:custGeom>
        </p:spPr>
      </p:pic>
      <p:grpSp>
        <p:nvGrpSpPr>
          <p:cNvPr id="31" name="组合 30">
            <a:extLst>
              <a:ext uri="{FF2B5EF4-FFF2-40B4-BE49-F238E27FC236}">
                <a16:creationId xmlns:a16="http://schemas.microsoft.com/office/drawing/2014/main" id="{0906B811-D5D7-49F4-8F79-D4E969A7A941}"/>
              </a:ext>
            </a:extLst>
          </p:cNvPr>
          <p:cNvGrpSpPr/>
          <p:nvPr userDrawn="1"/>
        </p:nvGrpSpPr>
        <p:grpSpPr>
          <a:xfrm>
            <a:off x="5852864" y="578865"/>
            <a:ext cx="5910561" cy="8110350"/>
            <a:chOff x="5852864" y="578865"/>
            <a:chExt cx="5910561" cy="8110350"/>
          </a:xfrm>
        </p:grpSpPr>
        <p:sp>
          <p:nvSpPr>
            <p:cNvPr id="32" name="任意多边形: 形状 31">
              <a:extLst>
                <a:ext uri="{FF2B5EF4-FFF2-40B4-BE49-F238E27FC236}">
                  <a16:creationId xmlns:a16="http://schemas.microsoft.com/office/drawing/2014/main" id="{B688AB28-D263-4BF7-820B-C980E72A1BA3}"/>
                </a:ext>
              </a:extLst>
            </p:cNvPr>
            <p:cNvSpPr/>
            <p:nvPr/>
          </p:nvSpPr>
          <p:spPr>
            <a:xfrm rot="1764741">
              <a:off x="6434339" y="578865"/>
              <a:ext cx="5329086" cy="8110349"/>
            </a:xfrm>
            <a:custGeom>
              <a:avLst/>
              <a:gdLst>
                <a:gd name="connsiteX0" fmla="*/ 4907596 w 5329086"/>
                <a:gd name="connsiteY0" fmla="*/ 1735493 h 8110349"/>
                <a:gd name="connsiteX1" fmla="*/ 5329086 w 5329086"/>
                <a:gd name="connsiteY1" fmla="*/ 2483140 h 8110349"/>
                <a:gd name="connsiteX2" fmla="*/ 5329086 w 5329086"/>
                <a:gd name="connsiteY2" fmla="*/ 5106050 h 8110349"/>
                <a:gd name="connsiteX3" fmla="*/ 4907597 w 5329086"/>
                <a:gd name="connsiteY3" fmla="*/ 5343666 h 8110349"/>
                <a:gd name="connsiteX4" fmla="*/ 0 w 5329086"/>
                <a:gd name="connsiteY4" fmla="*/ 237617 h 8110349"/>
                <a:gd name="connsiteX5" fmla="*/ 421490 w 5329086"/>
                <a:gd name="connsiteY5" fmla="*/ 0 h 8110349"/>
                <a:gd name="connsiteX6" fmla="*/ 421489 w 5329086"/>
                <a:gd name="connsiteY6" fmla="*/ 7872732 h 8110349"/>
                <a:gd name="connsiteX7" fmla="*/ 0 w 5329086"/>
                <a:gd name="connsiteY7" fmla="*/ 8110349 h 8110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29086" h="8110349">
                  <a:moveTo>
                    <a:pt x="4907596" y="1735493"/>
                  </a:moveTo>
                  <a:lnTo>
                    <a:pt x="5329086" y="2483140"/>
                  </a:lnTo>
                  <a:lnTo>
                    <a:pt x="5329086" y="5106050"/>
                  </a:lnTo>
                  <a:lnTo>
                    <a:pt x="4907597" y="5343666"/>
                  </a:lnTo>
                  <a:close/>
                  <a:moveTo>
                    <a:pt x="0" y="237617"/>
                  </a:moveTo>
                  <a:lnTo>
                    <a:pt x="421490" y="0"/>
                  </a:lnTo>
                  <a:lnTo>
                    <a:pt x="421489" y="7872732"/>
                  </a:lnTo>
                  <a:lnTo>
                    <a:pt x="0" y="8110349"/>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3" name="任意多边形: 形状 32">
              <a:extLst>
                <a:ext uri="{FF2B5EF4-FFF2-40B4-BE49-F238E27FC236}">
                  <a16:creationId xmlns:a16="http://schemas.microsoft.com/office/drawing/2014/main" id="{9126993E-FDC8-4A23-BBA4-1B3C00F6E080}"/>
                </a:ext>
              </a:extLst>
            </p:cNvPr>
            <p:cNvSpPr/>
            <p:nvPr/>
          </p:nvSpPr>
          <p:spPr>
            <a:xfrm rot="1764741">
              <a:off x="5852864" y="578866"/>
              <a:ext cx="5329086" cy="8110349"/>
            </a:xfrm>
            <a:custGeom>
              <a:avLst/>
              <a:gdLst>
                <a:gd name="connsiteX0" fmla="*/ 4907597 w 5329086"/>
                <a:gd name="connsiteY0" fmla="*/ 551447 h 8110349"/>
                <a:gd name="connsiteX1" fmla="*/ 5329086 w 5329086"/>
                <a:gd name="connsiteY1" fmla="*/ 1299093 h 8110349"/>
                <a:gd name="connsiteX2" fmla="*/ 5329086 w 5329086"/>
                <a:gd name="connsiteY2" fmla="*/ 5106050 h 8110349"/>
                <a:gd name="connsiteX3" fmla="*/ 4907596 w 5329086"/>
                <a:gd name="connsiteY3" fmla="*/ 5343667 h 8110349"/>
                <a:gd name="connsiteX4" fmla="*/ 0 w 5329086"/>
                <a:gd name="connsiteY4" fmla="*/ 237617 h 8110349"/>
                <a:gd name="connsiteX5" fmla="*/ 421489 w 5329086"/>
                <a:gd name="connsiteY5" fmla="*/ 0 h 8110349"/>
                <a:gd name="connsiteX6" fmla="*/ 421489 w 5329086"/>
                <a:gd name="connsiteY6" fmla="*/ 7872732 h 8110349"/>
                <a:gd name="connsiteX7" fmla="*/ 0 w 5329086"/>
                <a:gd name="connsiteY7" fmla="*/ 8110349 h 8110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29086" h="8110349">
                  <a:moveTo>
                    <a:pt x="4907597" y="551447"/>
                  </a:moveTo>
                  <a:lnTo>
                    <a:pt x="5329086" y="1299093"/>
                  </a:lnTo>
                  <a:lnTo>
                    <a:pt x="5329086" y="5106050"/>
                  </a:lnTo>
                  <a:lnTo>
                    <a:pt x="4907596" y="5343667"/>
                  </a:lnTo>
                  <a:close/>
                  <a:moveTo>
                    <a:pt x="0" y="237617"/>
                  </a:moveTo>
                  <a:lnTo>
                    <a:pt x="421489" y="0"/>
                  </a:lnTo>
                  <a:lnTo>
                    <a:pt x="421489" y="7872732"/>
                  </a:lnTo>
                  <a:lnTo>
                    <a:pt x="0" y="811034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grpSp>
      <p:sp>
        <p:nvSpPr>
          <p:cNvPr id="45" name="文本占位符 44">
            <a:extLst>
              <a:ext uri="{FF2B5EF4-FFF2-40B4-BE49-F238E27FC236}">
                <a16:creationId xmlns:a16="http://schemas.microsoft.com/office/drawing/2014/main" id="{4714711F-D7DC-402C-AE77-D75D20EA71A5}"/>
              </a:ext>
            </a:extLst>
          </p:cNvPr>
          <p:cNvSpPr>
            <a:spLocks noGrp="1"/>
          </p:cNvSpPr>
          <p:nvPr>
            <p:ph type="body" sz="quarter" idx="10" hasCustomPrompt="1"/>
          </p:nvPr>
        </p:nvSpPr>
        <p:spPr>
          <a:xfrm>
            <a:off x="-1" y="4189677"/>
            <a:ext cx="5368944" cy="725488"/>
          </a:xfrm>
          <a:prstGeom prst="rect">
            <a:avLst/>
          </a:prstGeom>
        </p:spPr>
        <p:txBody>
          <a:bodyPr lIns="0" rIns="90000">
            <a:noAutofit/>
          </a:bodyPr>
          <a:lstStyle>
            <a:lvl1pPr marL="0" indent="0" algn="ctr">
              <a:lnSpc>
                <a:spcPct val="100000"/>
              </a:lnSpc>
              <a:buNone/>
              <a:defRPr sz="4400" b="1" spc="100" baseline="0">
                <a:solidFill>
                  <a:schemeClr val="accent1"/>
                </a:solidFill>
                <a:latin typeface="+mj-ea"/>
                <a:ea typeface="+mj-ea"/>
              </a:defRPr>
            </a:lvl1pPr>
          </a:lstStyle>
          <a:p>
            <a:pPr lvl="0"/>
            <a:r>
              <a:rPr lang="zh-CN" altLang="en-US" dirty="0"/>
              <a:t>请输入你的节标题</a:t>
            </a:r>
          </a:p>
        </p:txBody>
      </p:sp>
      <p:sp>
        <p:nvSpPr>
          <p:cNvPr id="47" name="文本占位符 46">
            <a:extLst>
              <a:ext uri="{FF2B5EF4-FFF2-40B4-BE49-F238E27FC236}">
                <a16:creationId xmlns:a16="http://schemas.microsoft.com/office/drawing/2014/main" id="{188C1E1D-AF85-4196-804C-D60BCF796C12}"/>
              </a:ext>
            </a:extLst>
          </p:cNvPr>
          <p:cNvSpPr>
            <a:spLocks noGrp="1"/>
          </p:cNvSpPr>
          <p:nvPr>
            <p:ph type="body" sz="quarter" idx="11" hasCustomPrompt="1"/>
          </p:nvPr>
        </p:nvSpPr>
        <p:spPr>
          <a:xfrm>
            <a:off x="-1" y="4857350"/>
            <a:ext cx="5368944" cy="424732"/>
          </a:xfrm>
          <a:prstGeom prst="rect">
            <a:avLst/>
          </a:prstGeom>
        </p:spPr>
        <p:txBody>
          <a:bodyPr lIns="90000" anchor="ctr" anchorCtr="0">
            <a:noAutofit/>
          </a:bodyPr>
          <a:lstStyle>
            <a:lvl1pPr marL="0" indent="0" algn="ctr">
              <a:lnSpc>
                <a:spcPct val="100000"/>
              </a:lnSpc>
              <a:buNone/>
              <a:defRPr sz="1200" spc="500" baseline="0">
                <a:solidFill>
                  <a:schemeClr val="bg1">
                    <a:lumMod val="75000"/>
                  </a:schemeClr>
                </a:solidFill>
                <a:latin typeface="+mn-lt"/>
              </a:defRPr>
            </a:lvl1pPr>
          </a:lstStyle>
          <a:p>
            <a:pPr lvl="0"/>
            <a:r>
              <a:rPr lang="en-US" altLang="zh-CN" dirty="0"/>
              <a:t>Supporting Your Text Here</a:t>
            </a:r>
            <a:endParaRPr lang="zh-CN" altLang="en-US" dirty="0"/>
          </a:p>
        </p:txBody>
      </p:sp>
      <p:sp>
        <p:nvSpPr>
          <p:cNvPr id="4" name="日期占位符 3">
            <a:extLst>
              <a:ext uri="{FF2B5EF4-FFF2-40B4-BE49-F238E27FC236}">
                <a16:creationId xmlns:a16="http://schemas.microsoft.com/office/drawing/2014/main" id="{6BD48D72-8F83-45FF-8227-21308C60CC79}"/>
              </a:ext>
            </a:extLst>
          </p:cNvPr>
          <p:cNvSpPr>
            <a:spLocks noGrp="1"/>
          </p:cNvSpPr>
          <p:nvPr>
            <p:ph type="dt" sz="half" idx="12"/>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pic>
        <p:nvPicPr>
          <p:cNvPr id="12" name="图片 11">
            <a:extLst>
              <a:ext uri="{FF2B5EF4-FFF2-40B4-BE49-F238E27FC236}">
                <a16:creationId xmlns:a16="http://schemas.microsoft.com/office/drawing/2014/main" id="{B94AEAD9-8027-4862-907B-67092AF9D399}"/>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60400" y="312015"/>
            <a:ext cx="1375700" cy="437285"/>
          </a:xfrm>
          <a:prstGeom prst="rect">
            <a:avLst/>
          </a:prstGeom>
        </p:spPr>
      </p:pic>
    </p:spTree>
    <p:extLst>
      <p:ext uri="{BB962C8B-B14F-4D97-AF65-F5344CB8AC3E}">
        <p14:creationId xmlns:p14="http://schemas.microsoft.com/office/powerpoint/2010/main" val="23362202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自我介绍-1">
    <p:spTree>
      <p:nvGrpSpPr>
        <p:cNvPr id="1" name=""/>
        <p:cNvGrpSpPr/>
        <p:nvPr/>
      </p:nvGrpSpPr>
      <p:grpSpPr>
        <a:xfrm>
          <a:off x="0" y="0"/>
          <a:ext cx="0" cy="0"/>
          <a:chOff x="0" y="0"/>
          <a:chExt cx="0" cy="0"/>
        </a:xfrm>
      </p:grpSpPr>
      <p:pic>
        <p:nvPicPr>
          <p:cNvPr id="19" name="图片 18">
            <a:extLst>
              <a:ext uri="{FF2B5EF4-FFF2-40B4-BE49-F238E27FC236}">
                <a16:creationId xmlns:a16="http://schemas.microsoft.com/office/drawing/2014/main" id="{073887D2-D484-4F33-9865-C7CA294904A2}"/>
              </a:ext>
            </a:extLst>
          </p:cNvPr>
          <p:cNvPicPr>
            <a:picLocks noChangeAspect="1"/>
          </p:cNvPicPr>
          <p:nvPr userDrawn="1"/>
        </p:nvPicPr>
        <p:blipFill rotWithShape="1">
          <a:blip r:embed="rId2">
            <a:alphaModFix amt="5000"/>
            <a:extLst>
              <a:ext uri="{28A0092B-C50C-407E-A947-70E740481C1C}">
                <a14:useLocalDpi xmlns:a14="http://schemas.microsoft.com/office/drawing/2010/main" val="0"/>
              </a:ext>
            </a:extLst>
          </a:blip>
          <a:srcRect t="7878" b="7878"/>
          <a:stretch/>
        </p:blipFill>
        <p:spPr>
          <a:xfrm>
            <a:off x="0" y="0"/>
            <a:ext cx="12192000" cy="6858000"/>
          </a:xfrm>
          <a:prstGeom prst="rect">
            <a:avLst/>
          </a:prstGeom>
        </p:spPr>
      </p:pic>
      <p:sp>
        <p:nvSpPr>
          <p:cNvPr id="30" name="图片占位符 29">
            <a:extLst>
              <a:ext uri="{FF2B5EF4-FFF2-40B4-BE49-F238E27FC236}">
                <a16:creationId xmlns:a16="http://schemas.microsoft.com/office/drawing/2014/main" id="{9D86B799-8EB0-4A0D-A272-837EDA1F4D60}"/>
              </a:ext>
            </a:extLst>
          </p:cNvPr>
          <p:cNvSpPr>
            <a:spLocks noGrp="1"/>
          </p:cNvSpPr>
          <p:nvPr>
            <p:ph type="pic" sz="quarter" idx="12"/>
          </p:nvPr>
        </p:nvSpPr>
        <p:spPr>
          <a:xfrm>
            <a:off x="2571074" y="1465802"/>
            <a:ext cx="3524926" cy="4336612"/>
          </a:xfrm>
          <a:custGeom>
            <a:avLst/>
            <a:gdLst>
              <a:gd name="connsiteX0" fmla="*/ 0 w 3524926"/>
              <a:gd name="connsiteY0" fmla="*/ 0 h 4326855"/>
              <a:gd name="connsiteX1" fmla="*/ 3524926 w 3524926"/>
              <a:gd name="connsiteY1" fmla="*/ 0 h 4326855"/>
              <a:gd name="connsiteX2" fmla="*/ 3524926 w 3524926"/>
              <a:gd name="connsiteY2" fmla="*/ 4326855 h 4326855"/>
              <a:gd name="connsiteX3" fmla="*/ 0 w 3524926"/>
              <a:gd name="connsiteY3" fmla="*/ 4326855 h 4326855"/>
            </a:gdLst>
            <a:ahLst/>
            <a:cxnLst>
              <a:cxn ang="0">
                <a:pos x="connsiteX0" y="connsiteY0"/>
              </a:cxn>
              <a:cxn ang="0">
                <a:pos x="connsiteX1" y="connsiteY1"/>
              </a:cxn>
              <a:cxn ang="0">
                <a:pos x="connsiteX2" y="connsiteY2"/>
              </a:cxn>
              <a:cxn ang="0">
                <a:pos x="connsiteX3" y="connsiteY3"/>
              </a:cxn>
            </a:cxnLst>
            <a:rect l="l" t="t" r="r" b="b"/>
            <a:pathLst>
              <a:path w="3524926" h="4326855">
                <a:moveTo>
                  <a:pt x="0" y="0"/>
                </a:moveTo>
                <a:lnTo>
                  <a:pt x="3524926" y="0"/>
                </a:lnTo>
                <a:lnTo>
                  <a:pt x="3524926" y="4326855"/>
                </a:lnTo>
                <a:lnTo>
                  <a:pt x="0" y="4326855"/>
                </a:lnTo>
                <a:close/>
              </a:path>
            </a:pathLst>
          </a:custGeom>
        </p:spPr>
        <p:txBody>
          <a:bodyPr wrap="square">
            <a:noAutofit/>
          </a:bodyPr>
          <a:lstStyle/>
          <a:p>
            <a:endParaRPr lang="zh-CN" altLang="en-US" dirty="0"/>
          </a:p>
        </p:txBody>
      </p:sp>
      <p:cxnSp>
        <p:nvCxnSpPr>
          <p:cNvPr id="21" name="直接连接符 20">
            <a:extLst>
              <a:ext uri="{FF2B5EF4-FFF2-40B4-BE49-F238E27FC236}">
                <a16:creationId xmlns:a16="http://schemas.microsoft.com/office/drawing/2014/main" id="{F3483FF7-1FFC-4CF8-87E8-12056578B199}"/>
              </a:ext>
            </a:extLst>
          </p:cNvPr>
          <p:cNvCxnSpPr>
            <a:cxnSpLocks/>
          </p:cNvCxnSpPr>
          <p:nvPr userDrawn="1"/>
        </p:nvCxnSpPr>
        <p:spPr>
          <a:xfrm>
            <a:off x="650931" y="852684"/>
            <a:ext cx="1086796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23" name="图片 22">
            <a:extLst>
              <a:ext uri="{FF2B5EF4-FFF2-40B4-BE49-F238E27FC236}">
                <a16:creationId xmlns:a16="http://schemas.microsoft.com/office/drawing/2014/main" id="{B642941B-B9A7-46B1-9137-AD762DCB0BD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136962" y="292375"/>
            <a:ext cx="1375700" cy="437285"/>
          </a:xfrm>
          <a:prstGeom prst="rect">
            <a:avLst/>
          </a:prstGeom>
        </p:spPr>
      </p:pic>
      <p:grpSp>
        <p:nvGrpSpPr>
          <p:cNvPr id="25" name="组合 24">
            <a:extLst>
              <a:ext uri="{FF2B5EF4-FFF2-40B4-BE49-F238E27FC236}">
                <a16:creationId xmlns:a16="http://schemas.microsoft.com/office/drawing/2014/main" id="{3B43FF02-964B-4A30-8D3D-EB8206E3618C}"/>
              </a:ext>
            </a:extLst>
          </p:cNvPr>
          <p:cNvGrpSpPr/>
          <p:nvPr userDrawn="1"/>
        </p:nvGrpSpPr>
        <p:grpSpPr>
          <a:xfrm>
            <a:off x="660400" y="344681"/>
            <a:ext cx="384771" cy="384771"/>
            <a:chOff x="669869" y="597306"/>
            <a:chExt cx="409972" cy="409973"/>
          </a:xfrm>
        </p:grpSpPr>
        <p:sp>
          <p:nvSpPr>
            <p:cNvPr id="26" name="íṥļîḓê">
              <a:extLst>
                <a:ext uri="{FF2B5EF4-FFF2-40B4-BE49-F238E27FC236}">
                  <a16:creationId xmlns:a16="http://schemas.microsoft.com/office/drawing/2014/main" id="{F101D5D0-242F-4DC9-8019-B6A04C82B8E0}"/>
                </a:ext>
              </a:extLst>
            </p:cNvPr>
            <p:cNvSpPr/>
            <p:nvPr/>
          </p:nvSpPr>
          <p:spPr>
            <a:xfrm>
              <a:off x="669869" y="597306"/>
              <a:ext cx="409972" cy="409973"/>
            </a:xfrm>
            <a:prstGeom prst="ellipse">
              <a:avLst/>
            </a:prstGeom>
            <a:noFill/>
            <a:ln w="12700">
              <a:solidFill>
                <a:schemeClr val="accent1">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775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27" name="íṥlíḓê">
              <a:extLst>
                <a:ext uri="{FF2B5EF4-FFF2-40B4-BE49-F238E27FC236}">
                  <a16:creationId xmlns:a16="http://schemas.microsoft.com/office/drawing/2014/main" id="{752C90E1-3957-495B-8514-C8CDDBFCC376}"/>
                </a:ext>
              </a:extLst>
            </p:cNvPr>
            <p:cNvSpPr/>
            <p:nvPr/>
          </p:nvSpPr>
          <p:spPr>
            <a:xfrm>
              <a:off x="707772" y="635208"/>
              <a:ext cx="334166" cy="334167"/>
            </a:xfrm>
            <a:prstGeom prst="ellipse">
              <a:avLst/>
            </a:prstGeom>
            <a:solidFill>
              <a:schemeClr val="accent1">
                <a:lumMod val="60000"/>
                <a:lumOff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5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28" name="ïśļiḑé">
              <a:extLst>
                <a:ext uri="{FF2B5EF4-FFF2-40B4-BE49-F238E27FC236}">
                  <a16:creationId xmlns:a16="http://schemas.microsoft.com/office/drawing/2014/main" id="{7E0C1DA2-3394-4C71-B717-8CC8B208EDFB}"/>
                </a:ext>
              </a:extLst>
            </p:cNvPr>
            <p:cNvSpPr/>
            <p:nvPr/>
          </p:nvSpPr>
          <p:spPr>
            <a:xfrm>
              <a:off x="772089" y="699681"/>
              <a:ext cx="205530" cy="205219"/>
            </a:xfrm>
            <a:custGeom>
              <a:avLst/>
              <a:gdLst>
                <a:gd name="connsiteX0" fmla="*/ 347041 w 607639"/>
                <a:gd name="connsiteY0" fmla="*/ 313875 h 606722"/>
                <a:gd name="connsiteX1" fmla="*/ 379713 w 607639"/>
                <a:gd name="connsiteY1" fmla="*/ 346512 h 606722"/>
                <a:gd name="connsiteX2" fmla="*/ 347041 w 607639"/>
                <a:gd name="connsiteY2" fmla="*/ 379149 h 606722"/>
                <a:gd name="connsiteX3" fmla="*/ 314369 w 607639"/>
                <a:gd name="connsiteY3" fmla="*/ 346512 h 606722"/>
                <a:gd name="connsiteX4" fmla="*/ 347041 w 607639"/>
                <a:gd name="connsiteY4" fmla="*/ 313875 h 606722"/>
                <a:gd name="connsiteX5" fmla="*/ 260563 w 607639"/>
                <a:gd name="connsiteY5" fmla="*/ 213037 h 606722"/>
                <a:gd name="connsiteX6" fmla="*/ 313452 w 607639"/>
                <a:gd name="connsiteY6" fmla="*/ 265856 h 606722"/>
                <a:gd name="connsiteX7" fmla="*/ 260563 w 607639"/>
                <a:gd name="connsiteY7" fmla="*/ 318675 h 606722"/>
                <a:gd name="connsiteX8" fmla="*/ 207674 w 607639"/>
                <a:gd name="connsiteY8" fmla="*/ 265856 h 606722"/>
                <a:gd name="connsiteX9" fmla="*/ 260563 w 607639"/>
                <a:gd name="connsiteY9" fmla="*/ 213037 h 606722"/>
                <a:gd name="connsiteX10" fmla="*/ 303775 w 607639"/>
                <a:gd name="connsiteY10" fmla="*/ 152236 h 606722"/>
                <a:gd name="connsiteX11" fmla="*/ 152466 w 607639"/>
                <a:gd name="connsiteY11" fmla="*/ 303317 h 606722"/>
                <a:gd name="connsiteX12" fmla="*/ 303775 w 607639"/>
                <a:gd name="connsiteY12" fmla="*/ 454486 h 606722"/>
                <a:gd name="connsiteX13" fmla="*/ 455173 w 607639"/>
                <a:gd name="connsiteY13" fmla="*/ 303317 h 606722"/>
                <a:gd name="connsiteX14" fmla="*/ 303775 w 607639"/>
                <a:gd name="connsiteY14" fmla="*/ 152236 h 606722"/>
                <a:gd name="connsiteX15" fmla="*/ 270042 w 607639"/>
                <a:gd name="connsiteY15" fmla="*/ 0 h 606722"/>
                <a:gd name="connsiteX16" fmla="*/ 337597 w 607639"/>
                <a:gd name="connsiteY16" fmla="*/ 0 h 606722"/>
                <a:gd name="connsiteX17" fmla="*/ 361628 w 607639"/>
                <a:gd name="connsiteY17" fmla="*/ 23995 h 606722"/>
                <a:gd name="connsiteX18" fmla="*/ 337597 w 607639"/>
                <a:gd name="connsiteY18" fmla="*/ 47901 h 606722"/>
                <a:gd name="connsiteX19" fmla="*/ 327806 w 607639"/>
                <a:gd name="connsiteY19" fmla="*/ 47901 h 606722"/>
                <a:gd name="connsiteX20" fmla="*/ 327806 w 607639"/>
                <a:gd name="connsiteY20" fmla="*/ 105756 h 606722"/>
                <a:gd name="connsiteX21" fmla="*/ 426691 w 607639"/>
                <a:gd name="connsiteY21" fmla="*/ 146726 h 606722"/>
                <a:gd name="connsiteX22" fmla="*/ 467723 w 607639"/>
                <a:gd name="connsiteY22" fmla="*/ 105756 h 606722"/>
                <a:gd name="connsiteX23" fmla="*/ 460780 w 607639"/>
                <a:gd name="connsiteY23" fmla="*/ 98913 h 606722"/>
                <a:gd name="connsiteX24" fmla="*/ 460780 w 607639"/>
                <a:gd name="connsiteY24" fmla="*/ 64965 h 606722"/>
                <a:gd name="connsiteX25" fmla="*/ 494691 w 607639"/>
                <a:gd name="connsiteY25" fmla="*/ 64965 h 606722"/>
                <a:gd name="connsiteX26" fmla="*/ 530382 w 607639"/>
                <a:gd name="connsiteY26" fmla="*/ 100602 h 606722"/>
                <a:gd name="connsiteX27" fmla="*/ 531094 w 607639"/>
                <a:gd name="connsiteY27" fmla="*/ 101313 h 606722"/>
                <a:gd name="connsiteX28" fmla="*/ 537414 w 607639"/>
                <a:gd name="connsiteY28" fmla="*/ 107534 h 606722"/>
                <a:gd name="connsiteX29" fmla="*/ 537770 w 607639"/>
                <a:gd name="connsiteY29" fmla="*/ 107978 h 606722"/>
                <a:gd name="connsiteX30" fmla="*/ 537948 w 607639"/>
                <a:gd name="connsiteY30" fmla="*/ 108156 h 606722"/>
                <a:gd name="connsiteX31" fmla="*/ 538482 w 607639"/>
                <a:gd name="connsiteY31" fmla="*/ 108689 h 606722"/>
                <a:gd name="connsiteX32" fmla="*/ 538215 w 607639"/>
                <a:gd name="connsiteY32" fmla="*/ 108423 h 606722"/>
                <a:gd name="connsiteX33" fmla="*/ 538749 w 607639"/>
                <a:gd name="connsiteY33" fmla="*/ 108867 h 606722"/>
                <a:gd name="connsiteX34" fmla="*/ 539105 w 607639"/>
                <a:gd name="connsiteY34" fmla="*/ 109311 h 606722"/>
                <a:gd name="connsiteX35" fmla="*/ 542487 w 607639"/>
                <a:gd name="connsiteY35" fmla="*/ 112688 h 606722"/>
                <a:gd name="connsiteX36" fmla="*/ 542487 w 607639"/>
                <a:gd name="connsiteY36" fmla="*/ 146637 h 606722"/>
                <a:gd name="connsiteX37" fmla="*/ 508576 w 607639"/>
                <a:gd name="connsiteY37" fmla="*/ 146637 h 606722"/>
                <a:gd name="connsiteX38" fmla="*/ 501634 w 607639"/>
                <a:gd name="connsiteY38" fmla="*/ 139705 h 606722"/>
                <a:gd name="connsiteX39" fmla="*/ 460691 w 607639"/>
                <a:gd name="connsiteY39" fmla="*/ 180675 h 606722"/>
                <a:gd name="connsiteX40" fmla="*/ 501723 w 607639"/>
                <a:gd name="connsiteY40" fmla="*/ 279410 h 606722"/>
                <a:gd name="connsiteX41" fmla="*/ 559576 w 607639"/>
                <a:gd name="connsiteY41" fmla="*/ 279410 h 606722"/>
                <a:gd name="connsiteX42" fmla="*/ 559576 w 607639"/>
                <a:gd name="connsiteY42" fmla="*/ 269634 h 606722"/>
                <a:gd name="connsiteX43" fmla="*/ 583608 w 607639"/>
                <a:gd name="connsiteY43" fmla="*/ 245639 h 606722"/>
                <a:gd name="connsiteX44" fmla="*/ 607639 w 607639"/>
                <a:gd name="connsiteY44" fmla="*/ 269634 h 606722"/>
                <a:gd name="connsiteX45" fmla="*/ 607639 w 607639"/>
                <a:gd name="connsiteY45" fmla="*/ 337088 h 606722"/>
                <a:gd name="connsiteX46" fmla="*/ 583608 w 607639"/>
                <a:gd name="connsiteY46" fmla="*/ 361083 h 606722"/>
                <a:gd name="connsiteX47" fmla="*/ 559576 w 607639"/>
                <a:gd name="connsiteY47" fmla="*/ 337088 h 606722"/>
                <a:gd name="connsiteX48" fmla="*/ 559576 w 607639"/>
                <a:gd name="connsiteY48" fmla="*/ 327312 h 606722"/>
                <a:gd name="connsiteX49" fmla="*/ 501723 w 607639"/>
                <a:gd name="connsiteY49" fmla="*/ 327312 h 606722"/>
                <a:gd name="connsiteX50" fmla="*/ 460691 w 607639"/>
                <a:gd name="connsiteY50" fmla="*/ 426047 h 606722"/>
                <a:gd name="connsiteX51" fmla="*/ 501634 w 607639"/>
                <a:gd name="connsiteY51" fmla="*/ 467017 h 606722"/>
                <a:gd name="connsiteX52" fmla="*/ 508576 w 607639"/>
                <a:gd name="connsiteY52" fmla="*/ 460085 h 606722"/>
                <a:gd name="connsiteX53" fmla="*/ 542487 w 607639"/>
                <a:gd name="connsiteY53" fmla="*/ 460085 h 606722"/>
                <a:gd name="connsiteX54" fmla="*/ 542487 w 607639"/>
                <a:gd name="connsiteY54" fmla="*/ 493945 h 606722"/>
                <a:gd name="connsiteX55" fmla="*/ 518990 w 607639"/>
                <a:gd name="connsiteY55" fmla="*/ 517496 h 606722"/>
                <a:gd name="connsiteX56" fmla="*/ 494691 w 607639"/>
                <a:gd name="connsiteY56" fmla="*/ 541668 h 606722"/>
                <a:gd name="connsiteX57" fmla="*/ 460780 w 607639"/>
                <a:gd name="connsiteY57" fmla="*/ 541668 h 606722"/>
                <a:gd name="connsiteX58" fmla="*/ 460780 w 607639"/>
                <a:gd name="connsiteY58" fmla="*/ 507809 h 606722"/>
                <a:gd name="connsiteX59" fmla="*/ 467723 w 607639"/>
                <a:gd name="connsiteY59" fmla="*/ 500877 h 606722"/>
                <a:gd name="connsiteX60" fmla="*/ 426691 w 607639"/>
                <a:gd name="connsiteY60" fmla="*/ 459996 h 606722"/>
                <a:gd name="connsiteX61" fmla="*/ 327806 w 607639"/>
                <a:gd name="connsiteY61" fmla="*/ 500966 h 606722"/>
                <a:gd name="connsiteX62" fmla="*/ 327806 w 607639"/>
                <a:gd name="connsiteY62" fmla="*/ 558732 h 606722"/>
                <a:gd name="connsiteX63" fmla="*/ 337597 w 607639"/>
                <a:gd name="connsiteY63" fmla="*/ 558732 h 606722"/>
                <a:gd name="connsiteX64" fmla="*/ 361628 w 607639"/>
                <a:gd name="connsiteY64" fmla="*/ 582727 h 606722"/>
                <a:gd name="connsiteX65" fmla="*/ 337597 w 607639"/>
                <a:gd name="connsiteY65" fmla="*/ 606722 h 606722"/>
                <a:gd name="connsiteX66" fmla="*/ 270042 w 607639"/>
                <a:gd name="connsiteY66" fmla="*/ 606722 h 606722"/>
                <a:gd name="connsiteX67" fmla="*/ 246011 w 607639"/>
                <a:gd name="connsiteY67" fmla="*/ 582727 h 606722"/>
                <a:gd name="connsiteX68" fmla="*/ 270042 w 607639"/>
                <a:gd name="connsiteY68" fmla="*/ 558732 h 606722"/>
                <a:gd name="connsiteX69" fmla="*/ 279833 w 607639"/>
                <a:gd name="connsiteY69" fmla="*/ 558732 h 606722"/>
                <a:gd name="connsiteX70" fmla="*/ 279833 w 607639"/>
                <a:gd name="connsiteY70" fmla="*/ 500966 h 606722"/>
                <a:gd name="connsiteX71" fmla="*/ 180948 w 607639"/>
                <a:gd name="connsiteY71" fmla="*/ 459996 h 606722"/>
                <a:gd name="connsiteX72" fmla="*/ 139916 w 607639"/>
                <a:gd name="connsiteY72" fmla="*/ 500877 h 606722"/>
                <a:gd name="connsiteX73" fmla="*/ 146859 w 607639"/>
                <a:gd name="connsiteY73" fmla="*/ 507809 h 606722"/>
                <a:gd name="connsiteX74" fmla="*/ 146859 w 607639"/>
                <a:gd name="connsiteY74" fmla="*/ 541668 h 606722"/>
                <a:gd name="connsiteX75" fmla="*/ 112859 w 607639"/>
                <a:gd name="connsiteY75" fmla="*/ 541668 h 606722"/>
                <a:gd name="connsiteX76" fmla="*/ 77257 w 607639"/>
                <a:gd name="connsiteY76" fmla="*/ 506120 h 606722"/>
                <a:gd name="connsiteX77" fmla="*/ 68534 w 607639"/>
                <a:gd name="connsiteY77" fmla="*/ 497411 h 606722"/>
                <a:gd name="connsiteX78" fmla="*/ 65063 w 607639"/>
                <a:gd name="connsiteY78" fmla="*/ 493945 h 606722"/>
                <a:gd name="connsiteX79" fmla="*/ 65063 w 607639"/>
                <a:gd name="connsiteY79" fmla="*/ 460085 h 606722"/>
                <a:gd name="connsiteX80" fmla="*/ 99063 w 607639"/>
                <a:gd name="connsiteY80" fmla="*/ 460085 h 606722"/>
                <a:gd name="connsiteX81" fmla="*/ 105916 w 607639"/>
                <a:gd name="connsiteY81" fmla="*/ 467017 h 606722"/>
                <a:gd name="connsiteX82" fmla="*/ 146948 w 607639"/>
                <a:gd name="connsiteY82" fmla="*/ 426047 h 606722"/>
                <a:gd name="connsiteX83" fmla="*/ 105916 w 607639"/>
                <a:gd name="connsiteY83" fmla="*/ 327312 h 606722"/>
                <a:gd name="connsiteX84" fmla="*/ 47974 w 607639"/>
                <a:gd name="connsiteY84" fmla="*/ 327312 h 606722"/>
                <a:gd name="connsiteX85" fmla="*/ 47974 w 607639"/>
                <a:gd name="connsiteY85" fmla="*/ 337088 h 606722"/>
                <a:gd name="connsiteX86" fmla="*/ 24031 w 607639"/>
                <a:gd name="connsiteY86" fmla="*/ 361083 h 606722"/>
                <a:gd name="connsiteX87" fmla="*/ 0 w 607639"/>
                <a:gd name="connsiteY87" fmla="*/ 337088 h 606722"/>
                <a:gd name="connsiteX88" fmla="*/ 0 w 607639"/>
                <a:gd name="connsiteY88" fmla="*/ 269634 h 606722"/>
                <a:gd name="connsiteX89" fmla="*/ 24031 w 607639"/>
                <a:gd name="connsiteY89" fmla="*/ 245639 h 606722"/>
                <a:gd name="connsiteX90" fmla="*/ 47974 w 607639"/>
                <a:gd name="connsiteY90" fmla="*/ 269634 h 606722"/>
                <a:gd name="connsiteX91" fmla="*/ 47974 w 607639"/>
                <a:gd name="connsiteY91" fmla="*/ 279410 h 606722"/>
                <a:gd name="connsiteX92" fmla="*/ 105916 w 607639"/>
                <a:gd name="connsiteY92" fmla="*/ 279410 h 606722"/>
                <a:gd name="connsiteX93" fmla="*/ 146948 w 607639"/>
                <a:gd name="connsiteY93" fmla="*/ 180675 h 606722"/>
                <a:gd name="connsiteX94" fmla="*/ 105916 w 607639"/>
                <a:gd name="connsiteY94" fmla="*/ 139705 h 606722"/>
                <a:gd name="connsiteX95" fmla="*/ 99063 w 607639"/>
                <a:gd name="connsiteY95" fmla="*/ 146637 h 606722"/>
                <a:gd name="connsiteX96" fmla="*/ 65063 w 607639"/>
                <a:gd name="connsiteY96" fmla="*/ 146637 h 606722"/>
                <a:gd name="connsiteX97" fmla="*/ 65063 w 607639"/>
                <a:gd name="connsiteY97" fmla="*/ 112688 h 606722"/>
                <a:gd name="connsiteX98" fmla="*/ 106450 w 607639"/>
                <a:gd name="connsiteY98" fmla="*/ 71452 h 606722"/>
                <a:gd name="connsiteX99" fmla="*/ 112859 w 607639"/>
                <a:gd name="connsiteY99" fmla="*/ 64965 h 606722"/>
                <a:gd name="connsiteX100" fmla="*/ 146859 w 607639"/>
                <a:gd name="connsiteY100" fmla="*/ 64965 h 606722"/>
                <a:gd name="connsiteX101" fmla="*/ 146859 w 607639"/>
                <a:gd name="connsiteY101" fmla="*/ 98913 h 606722"/>
                <a:gd name="connsiteX102" fmla="*/ 139916 w 607639"/>
                <a:gd name="connsiteY102" fmla="*/ 105756 h 606722"/>
                <a:gd name="connsiteX103" fmla="*/ 180948 w 607639"/>
                <a:gd name="connsiteY103" fmla="*/ 146726 h 606722"/>
                <a:gd name="connsiteX104" fmla="*/ 279833 w 607639"/>
                <a:gd name="connsiteY104" fmla="*/ 105756 h 606722"/>
                <a:gd name="connsiteX105" fmla="*/ 279833 w 607639"/>
                <a:gd name="connsiteY105" fmla="*/ 47901 h 606722"/>
                <a:gd name="connsiteX106" fmla="*/ 270042 w 607639"/>
                <a:gd name="connsiteY106" fmla="*/ 47901 h 606722"/>
                <a:gd name="connsiteX107" fmla="*/ 246011 w 607639"/>
                <a:gd name="connsiteY107" fmla="*/ 23995 h 606722"/>
                <a:gd name="connsiteX108" fmla="*/ 270042 w 607639"/>
                <a:gd name="connsiteY108"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607639" h="606722">
                  <a:moveTo>
                    <a:pt x="347041" y="313875"/>
                  </a:moveTo>
                  <a:cubicBezTo>
                    <a:pt x="365085" y="313875"/>
                    <a:pt x="379713" y="328487"/>
                    <a:pt x="379713" y="346512"/>
                  </a:cubicBezTo>
                  <a:cubicBezTo>
                    <a:pt x="379713" y="364537"/>
                    <a:pt x="365085" y="379149"/>
                    <a:pt x="347041" y="379149"/>
                  </a:cubicBezTo>
                  <a:cubicBezTo>
                    <a:pt x="328997" y="379149"/>
                    <a:pt x="314369" y="364537"/>
                    <a:pt x="314369" y="346512"/>
                  </a:cubicBezTo>
                  <a:cubicBezTo>
                    <a:pt x="314369" y="328487"/>
                    <a:pt x="328997" y="313875"/>
                    <a:pt x="347041" y="313875"/>
                  </a:cubicBezTo>
                  <a:close/>
                  <a:moveTo>
                    <a:pt x="260563" y="213037"/>
                  </a:moveTo>
                  <a:cubicBezTo>
                    <a:pt x="289773" y="213037"/>
                    <a:pt x="313452" y="236685"/>
                    <a:pt x="313452" y="265856"/>
                  </a:cubicBezTo>
                  <a:cubicBezTo>
                    <a:pt x="313452" y="295027"/>
                    <a:pt x="289773" y="318675"/>
                    <a:pt x="260563" y="318675"/>
                  </a:cubicBezTo>
                  <a:cubicBezTo>
                    <a:pt x="231353" y="318675"/>
                    <a:pt x="207674" y="295027"/>
                    <a:pt x="207674" y="265856"/>
                  </a:cubicBezTo>
                  <a:cubicBezTo>
                    <a:pt x="207674" y="236685"/>
                    <a:pt x="231353" y="213037"/>
                    <a:pt x="260563" y="213037"/>
                  </a:cubicBezTo>
                  <a:close/>
                  <a:moveTo>
                    <a:pt x="303775" y="152236"/>
                  </a:moveTo>
                  <a:cubicBezTo>
                    <a:pt x="220377" y="152236"/>
                    <a:pt x="152466" y="220045"/>
                    <a:pt x="152466" y="303317"/>
                  </a:cubicBezTo>
                  <a:cubicBezTo>
                    <a:pt x="152466" y="386678"/>
                    <a:pt x="220377" y="454486"/>
                    <a:pt x="303775" y="454486"/>
                  </a:cubicBezTo>
                  <a:cubicBezTo>
                    <a:pt x="387262" y="454486"/>
                    <a:pt x="455173" y="386678"/>
                    <a:pt x="455173" y="303317"/>
                  </a:cubicBezTo>
                  <a:cubicBezTo>
                    <a:pt x="455173" y="220045"/>
                    <a:pt x="387262" y="152236"/>
                    <a:pt x="303775" y="152236"/>
                  </a:cubicBezTo>
                  <a:close/>
                  <a:moveTo>
                    <a:pt x="270042" y="0"/>
                  </a:moveTo>
                  <a:lnTo>
                    <a:pt x="337597" y="0"/>
                  </a:lnTo>
                  <a:cubicBezTo>
                    <a:pt x="350859" y="0"/>
                    <a:pt x="361628" y="10753"/>
                    <a:pt x="361628" y="23995"/>
                  </a:cubicBezTo>
                  <a:cubicBezTo>
                    <a:pt x="361628" y="37237"/>
                    <a:pt x="350859" y="47901"/>
                    <a:pt x="337597" y="47901"/>
                  </a:cubicBezTo>
                  <a:lnTo>
                    <a:pt x="327806" y="47901"/>
                  </a:lnTo>
                  <a:lnTo>
                    <a:pt x="327806" y="105756"/>
                  </a:lnTo>
                  <a:cubicBezTo>
                    <a:pt x="364833" y="110200"/>
                    <a:pt x="398744" y="124864"/>
                    <a:pt x="426691" y="146726"/>
                  </a:cubicBezTo>
                  <a:lnTo>
                    <a:pt x="467723" y="105756"/>
                  </a:lnTo>
                  <a:lnTo>
                    <a:pt x="460780" y="98913"/>
                  </a:lnTo>
                  <a:cubicBezTo>
                    <a:pt x="451435" y="89493"/>
                    <a:pt x="451435" y="74385"/>
                    <a:pt x="460780" y="64965"/>
                  </a:cubicBezTo>
                  <a:cubicBezTo>
                    <a:pt x="470126" y="55633"/>
                    <a:pt x="485346" y="55633"/>
                    <a:pt x="494691" y="64965"/>
                  </a:cubicBezTo>
                  <a:lnTo>
                    <a:pt x="530382" y="100602"/>
                  </a:lnTo>
                  <a:lnTo>
                    <a:pt x="531094" y="101313"/>
                  </a:lnTo>
                  <a:lnTo>
                    <a:pt x="537414" y="107534"/>
                  </a:lnTo>
                  <a:lnTo>
                    <a:pt x="537770" y="107978"/>
                  </a:lnTo>
                  <a:lnTo>
                    <a:pt x="537948" y="108156"/>
                  </a:lnTo>
                  <a:lnTo>
                    <a:pt x="538482" y="108689"/>
                  </a:lnTo>
                  <a:lnTo>
                    <a:pt x="538215" y="108423"/>
                  </a:lnTo>
                  <a:lnTo>
                    <a:pt x="538749" y="108867"/>
                  </a:lnTo>
                  <a:lnTo>
                    <a:pt x="539105" y="109311"/>
                  </a:lnTo>
                  <a:lnTo>
                    <a:pt x="542487" y="112688"/>
                  </a:lnTo>
                  <a:cubicBezTo>
                    <a:pt x="551922" y="122109"/>
                    <a:pt x="551922" y="137217"/>
                    <a:pt x="542487" y="146637"/>
                  </a:cubicBezTo>
                  <a:cubicBezTo>
                    <a:pt x="533142" y="155969"/>
                    <a:pt x="517922" y="155969"/>
                    <a:pt x="508576" y="146637"/>
                  </a:cubicBezTo>
                  <a:lnTo>
                    <a:pt x="501634" y="139705"/>
                  </a:lnTo>
                  <a:lnTo>
                    <a:pt x="460691" y="180675"/>
                  </a:lnTo>
                  <a:cubicBezTo>
                    <a:pt x="482587" y="208491"/>
                    <a:pt x="497272" y="242440"/>
                    <a:pt x="501723" y="279410"/>
                  </a:cubicBezTo>
                  <a:lnTo>
                    <a:pt x="559576" y="279410"/>
                  </a:lnTo>
                  <a:lnTo>
                    <a:pt x="559576" y="269634"/>
                  </a:lnTo>
                  <a:cubicBezTo>
                    <a:pt x="559576" y="256393"/>
                    <a:pt x="570346" y="245639"/>
                    <a:pt x="583608" y="245639"/>
                  </a:cubicBezTo>
                  <a:cubicBezTo>
                    <a:pt x="596869" y="245639"/>
                    <a:pt x="607639" y="256393"/>
                    <a:pt x="607639" y="269634"/>
                  </a:cubicBezTo>
                  <a:lnTo>
                    <a:pt x="607639" y="337088"/>
                  </a:lnTo>
                  <a:cubicBezTo>
                    <a:pt x="607639" y="350329"/>
                    <a:pt x="596869" y="361083"/>
                    <a:pt x="583608" y="361083"/>
                  </a:cubicBezTo>
                  <a:cubicBezTo>
                    <a:pt x="570346" y="361083"/>
                    <a:pt x="559576" y="350329"/>
                    <a:pt x="559576" y="337088"/>
                  </a:cubicBezTo>
                  <a:lnTo>
                    <a:pt x="559576" y="327312"/>
                  </a:lnTo>
                  <a:lnTo>
                    <a:pt x="501723" y="327312"/>
                  </a:lnTo>
                  <a:cubicBezTo>
                    <a:pt x="497272" y="364282"/>
                    <a:pt x="482587" y="398142"/>
                    <a:pt x="460691" y="426047"/>
                  </a:cubicBezTo>
                  <a:lnTo>
                    <a:pt x="501634" y="467017"/>
                  </a:lnTo>
                  <a:lnTo>
                    <a:pt x="508576" y="460085"/>
                  </a:lnTo>
                  <a:cubicBezTo>
                    <a:pt x="517922" y="450753"/>
                    <a:pt x="533142" y="450753"/>
                    <a:pt x="542487" y="460085"/>
                  </a:cubicBezTo>
                  <a:cubicBezTo>
                    <a:pt x="551922" y="469416"/>
                    <a:pt x="551922" y="484613"/>
                    <a:pt x="542487" y="493945"/>
                  </a:cubicBezTo>
                  <a:cubicBezTo>
                    <a:pt x="512759" y="523717"/>
                    <a:pt x="518456" y="518029"/>
                    <a:pt x="518990" y="517496"/>
                  </a:cubicBezTo>
                  <a:cubicBezTo>
                    <a:pt x="518545" y="517940"/>
                    <a:pt x="514272" y="522206"/>
                    <a:pt x="494691" y="541668"/>
                  </a:cubicBezTo>
                  <a:cubicBezTo>
                    <a:pt x="485346" y="551089"/>
                    <a:pt x="470126" y="551089"/>
                    <a:pt x="460780" y="541668"/>
                  </a:cubicBezTo>
                  <a:cubicBezTo>
                    <a:pt x="451435" y="532337"/>
                    <a:pt x="451435" y="517140"/>
                    <a:pt x="460780" y="507809"/>
                  </a:cubicBezTo>
                  <a:lnTo>
                    <a:pt x="467723" y="500877"/>
                  </a:lnTo>
                  <a:lnTo>
                    <a:pt x="426691" y="459996"/>
                  </a:lnTo>
                  <a:cubicBezTo>
                    <a:pt x="398744" y="481858"/>
                    <a:pt x="364833" y="496522"/>
                    <a:pt x="327806" y="500966"/>
                  </a:cubicBezTo>
                  <a:lnTo>
                    <a:pt x="327806" y="558732"/>
                  </a:lnTo>
                  <a:lnTo>
                    <a:pt x="337597" y="558732"/>
                  </a:lnTo>
                  <a:cubicBezTo>
                    <a:pt x="350859" y="558732"/>
                    <a:pt x="361628" y="569485"/>
                    <a:pt x="361628" y="582727"/>
                  </a:cubicBezTo>
                  <a:cubicBezTo>
                    <a:pt x="361628" y="595969"/>
                    <a:pt x="350859" y="606722"/>
                    <a:pt x="337597" y="606722"/>
                  </a:cubicBezTo>
                  <a:lnTo>
                    <a:pt x="270042" y="606722"/>
                  </a:lnTo>
                  <a:cubicBezTo>
                    <a:pt x="256780" y="606722"/>
                    <a:pt x="246011" y="595969"/>
                    <a:pt x="246011" y="582727"/>
                  </a:cubicBezTo>
                  <a:cubicBezTo>
                    <a:pt x="246011" y="569485"/>
                    <a:pt x="256780" y="558732"/>
                    <a:pt x="270042" y="558732"/>
                  </a:cubicBezTo>
                  <a:lnTo>
                    <a:pt x="279833" y="558732"/>
                  </a:lnTo>
                  <a:lnTo>
                    <a:pt x="279833" y="500966"/>
                  </a:lnTo>
                  <a:cubicBezTo>
                    <a:pt x="242806" y="496522"/>
                    <a:pt x="208806" y="481858"/>
                    <a:pt x="180948" y="459996"/>
                  </a:cubicBezTo>
                  <a:lnTo>
                    <a:pt x="139916" y="500877"/>
                  </a:lnTo>
                  <a:lnTo>
                    <a:pt x="146859" y="507809"/>
                  </a:lnTo>
                  <a:cubicBezTo>
                    <a:pt x="156204" y="517140"/>
                    <a:pt x="156204" y="532337"/>
                    <a:pt x="146859" y="541668"/>
                  </a:cubicBezTo>
                  <a:cubicBezTo>
                    <a:pt x="137424" y="551089"/>
                    <a:pt x="122293" y="551089"/>
                    <a:pt x="112859" y="541668"/>
                  </a:cubicBezTo>
                  <a:lnTo>
                    <a:pt x="77257" y="506120"/>
                  </a:lnTo>
                  <a:lnTo>
                    <a:pt x="68534" y="497411"/>
                  </a:lnTo>
                  <a:lnTo>
                    <a:pt x="65063" y="493945"/>
                  </a:lnTo>
                  <a:cubicBezTo>
                    <a:pt x="55717" y="484613"/>
                    <a:pt x="55717" y="469416"/>
                    <a:pt x="65063" y="460085"/>
                  </a:cubicBezTo>
                  <a:cubicBezTo>
                    <a:pt x="74497" y="450753"/>
                    <a:pt x="89628" y="450753"/>
                    <a:pt x="99063" y="460085"/>
                  </a:cubicBezTo>
                  <a:lnTo>
                    <a:pt x="105916" y="467017"/>
                  </a:lnTo>
                  <a:lnTo>
                    <a:pt x="146948" y="426047"/>
                  </a:lnTo>
                  <a:cubicBezTo>
                    <a:pt x="125052" y="398142"/>
                    <a:pt x="110367" y="364282"/>
                    <a:pt x="105916" y="327312"/>
                  </a:cubicBezTo>
                  <a:lnTo>
                    <a:pt x="47974" y="327312"/>
                  </a:lnTo>
                  <a:lnTo>
                    <a:pt x="47974" y="337088"/>
                  </a:lnTo>
                  <a:cubicBezTo>
                    <a:pt x="47974" y="350329"/>
                    <a:pt x="37293" y="361083"/>
                    <a:pt x="24031" y="361083"/>
                  </a:cubicBezTo>
                  <a:cubicBezTo>
                    <a:pt x="10770" y="361083"/>
                    <a:pt x="0" y="350329"/>
                    <a:pt x="0" y="337088"/>
                  </a:cubicBezTo>
                  <a:lnTo>
                    <a:pt x="0" y="269634"/>
                  </a:lnTo>
                  <a:cubicBezTo>
                    <a:pt x="0" y="256393"/>
                    <a:pt x="10770" y="245639"/>
                    <a:pt x="24031" y="245639"/>
                  </a:cubicBezTo>
                  <a:cubicBezTo>
                    <a:pt x="37293" y="245639"/>
                    <a:pt x="47974" y="256393"/>
                    <a:pt x="47974" y="269634"/>
                  </a:cubicBezTo>
                  <a:lnTo>
                    <a:pt x="47974" y="279410"/>
                  </a:lnTo>
                  <a:lnTo>
                    <a:pt x="105916" y="279410"/>
                  </a:lnTo>
                  <a:cubicBezTo>
                    <a:pt x="110367" y="242440"/>
                    <a:pt x="125052" y="208491"/>
                    <a:pt x="146948" y="180675"/>
                  </a:cubicBezTo>
                  <a:lnTo>
                    <a:pt x="105916" y="139705"/>
                  </a:lnTo>
                  <a:lnTo>
                    <a:pt x="99063" y="146637"/>
                  </a:lnTo>
                  <a:cubicBezTo>
                    <a:pt x="89628" y="155969"/>
                    <a:pt x="74497" y="155969"/>
                    <a:pt x="65063" y="146637"/>
                  </a:cubicBezTo>
                  <a:cubicBezTo>
                    <a:pt x="55717" y="137217"/>
                    <a:pt x="55717" y="122109"/>
                    <a:pt x="65063" y="112688"/>
                  </a:cubicBezTo>
                  <a:lnTo>
                    <a:pt x="106450" y="71452"/>
                  </a:lnTo>
                  <a:lnTo>
                    <a:pt x="112859" y="64965"/>
                  </a:lnTo>
                  <a:cubicBezTo>
                    <a:pt x="122293" y="55633"/>
                    <a:pt x="137424" y="55633"/>
                    <a:pt x="146859" y="64965"/>
                  </a:cubicBezTo>
                  <a:cubicBezTo>
                    <a:pt x="156204" y="74385"/>
                    <a:pt x="156204" y="89493"/>
                    <a:pt x="146859" y="98913"/>
                  </a:cubicBezTo>
                  <a:lnTo>
                    <a:pt x="139916" y="105756"/>
                  </a:lnTo>
                  <a:lnTo>
                    <a:pt x="180948" y="146726"/>
                  </a:lnTo>
                  <a:cubicBezTo>
                    <a:pt x="208806" y="124864"/>
                    <a:pt x="242806" y="110200"/>
                    <a:pt x="279833" y="105756"/>
                  </a:cubicBezTo>
                  <a:lnTo>
                    <a:pt x="279833" y="47901"/>
                  </a:lnTo>
                  <a:lnTo>
                    <a:pt x="270042" y="47901"/>
                  </a:lnTo>
                  <a:cubicBezTo>
                    <a:pt x="256780" y="47901"/>
                    <a:pt x="246011" y="37237"/>
                    <a:pt x="246011" y="23995"/>
                  </a:cubicBezTo>
                  <a:cubicBezTo>
                    <a:pt x="246011" y="10753"/>
                    <a:pt x="256780" y="0"/>
                    <a:pt x="270042"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40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微软雅黑"/>
                <a:cs typeface="+mn-cs"/>
              </a:endParaRPr>
            </a:p>
          </p:txBody>
        </p:sp>
      </p:grpSp>
      <p:sp>
        <p:nvSpPr>
          <p:cNvPr id="68" name="文本占位符 67">
            <a:extLst>
              <a:ext uri="{FF2B5EF4-FFF2-40B4-BE49-F238E27FC236}">
                <a16:creationId xmlns:a16="http://schemas.microsoft.com/office/drawing/2014/main" id="{B5D6DB47-5BC5-4C49-AD88-480E7DAD3EAF}"/>
              </a:ext>
            </a:extLst>
          </p:cNvPr>
          <p:cNvSpPr>
            <a:spLocks noGrp="1"/>
          </p:cNvSpPr>
          <p:nvPr>
            <p:ph type="body" sz="quarter" idx="11" hasCustomPrompt="1"/>
          </p:nvPr>
        </p:nvSpPr>
        <p:spPr>
          <a:xfrm>
            <a:off x="1216933" y="347251"/>
            <a:ext cx="8920029" cy="402291"/>
          </a:xfrm>
          <a:prstGeom prst="rect">
            <a:avLst/>
          </a:prstGeom>
        </p:spPr>
        <p:txBody>
          <a:bodyPr lIns="0" tIns="46800" bIns="46800">
            <a:spAutoFit/>
          </a:bodyPr>
          <a:lstStyle>
            <a:lvl1pPr marL="0" indent="0">
              <a:lnSpc>
                <a:spcPct val="100000"/>
              </a:lnSpc>
              <a:buNone/>
              <a:defRPr b="1">
                <a:solidFill>
                  <a:schemeClr val="accent1"/>
                </a:solidFill>
                <a:latin typeface="+mj-ea"/>
                <a:ea typeface="+mj-ea"/>
              </a:defRPr>
            </a:lvl1pPr>
          </a:lstStyle>
          <a:p>
            <a:pPr lvl="0"/>
            <a:r>
              <a:rPr lang="zh-CN" altLang="en-US" dirty="0"/>
              <a:t>请输入你的章节标题</a:t>
            </a:r>
          </a:p>
        </p:txBody>
      </p:sp>
      <p:sp>
        <p:nvSpPr>
          <p:cNvPr id="16" name="文本框 15">
            <a:extLst>
              <a:ext uri="{FF2B5EF4-FFF2-40B4-BE49-F238E27FC236}">
                <a16:creationId xmlns:a16="http://schemas.microsoft.com/office/drawing/2014/main" id="{50144BD4-EAC2-4C1B-93C3-DA04B114C7D2}"/>
              </a:ext>
            </a:extLst>
          </p:cNvPr>
          <p:cNvSpPr txBox="1"/>
          <p:nvPr userDrawn="1"/>
        </p:nvSpPr>
        <p:spPr>
          <a:xfrm rot="16200000">
            <a:off x="-1272970" y="3259723"/>
            <a:ext cx="4113883" cy="338554"/>
          </a:xfrm>
          <a:prstGeom prst="rect">
            <a:avLst/>
          </a:prstGeom>
          <a:noFill/>
        </p:spPr>
        <p:txBody>
          <a:bodyPr wrap="square" rtlCol="0">
            <a:spAutoFit/>
          </a:bodyPr>
          <a:lstStyle/>
          <a:p>
            <a:r>
              <a:rPr lang="en-US" altLang="zh-CN" sz="1600" spc="800" dirty="0">
                <a:solidFill>
                  <a:schemeClr val="bg1">
                    <a:lumMod val="75000"/>
                  </a:schemeClr>
                </a:solidFill>
              </a:rPr>
              <a:t>Southeast University</a:t>
            </a:r>
            <a:endParaRPr lang="zh-CN" altLang="en-US" sz="1600" spc="800" dirty="0">
              <a:solidFill>
                <a:schemeClr val="bg1">
                  <a:lumMod val="75000"/>
                </a:schemeClr>
              </a:solidFill>
            </a:endParaRPr>
          </a:p>
        </p:txBody>
      </p:sp>
      <p:sp>
        <p:nvSpPr>
          <p:cNvPr id="36" name="文本占位符 6">
            <a:extLst>
              <a:ext uri="{FF2B5EF4-FFF2-40B4-BE49-F238E27FC236}">
                <a16:creationId xmlns:a16="http://schemas.microsoft.com/office/drawing/2014/main" id="{9D86D35E-58E0-4782-A8C5-FBBB857791BA}"/>
              </a:ext>
            </a:extLst>
          </p:cNvPr>
          <p:cNvSpPr>
            <a:spLocks noGrp="1"/>
          </p:cNvSpPr>
          <p:nvPr>
            <p:ph type="body" sz="quarter" idx="18" hasCustomPrompt="1"/>
          </p:nvPr>
        </p:nvSpPr>
        <p:spPr>
          <a:xfrm>
            <a:off x="6632171" y="1253531"/>
            <a:ext cx="4886729" cy="1200329"/>
          </a:xfrm>
          <a:prstGeom prst="rect">
            <a:avLst/>
          </a:prstGeom>
          <a:noFill/>
        </p:spPr>
        <p:txBody>
          <a:bodyPr wrap="square" rtlCol="0">
            <a:spAutoFit/>
          </a:bodyPr>
          <a:lstStyle>
            <a:lvl1pPr marL="0" indent="0" algn="r">
              <a:lnSpc>
                <a:spcPct val="100000"/>
              </a:lnSpc>
              <a:buNone/>
              <a:defRPr lang="zh-CN" altLang="en-US" sz="7200" i="1" dirty="0">
                <a:solidFill>
                  <a:schemeClr val="bg1">
                    <a:lumMod val="95000"/>
                  </a:schemeClr>
                </a:solidFill>
              </a:defRPr>
            </a:lvl1pPr>
          </a:lstStyle>
          <a:p>
            <a:pPr marL="0" lvl="0"/>
            <a:r>
              <a:rPr lang="en-US" altLang="zh-CN" dirty="0"/>
              <a:t>Your name</a:t>
            </a:r>
            <a:endParaRPr lang="zh-CN" altLang="en-US" dirty="0"/>
          </a:p>
        </p:txBody>
      </p:sp>
      <p:sp>
        <p:nvSpPr>
          <p:cNvPr id="12" name="文本占位符 11">
            <a:extLst>
              <a:ext uri="{FF2B5EF4-FFF2-40B4-BE49-F238E27FC236}">
                <a16:creationId xmlns:a16="http://schemas.microsoft.com/office/drawing/2014/main" id="{6B6E573A-9E7C-4568-A497-C4E493D4CF36}"/>
              </a:ext>
            </a:extLst>
          </p:cNvPr>
          <p:cNvSpPr>
            <a:spLocks noGrp="1"/>
          </p:cNvSpPr>
          <p:nvPr>
            <p:ph type="body" sz="quarter" idx="22" hasCustomPrompt="1"/>
          </p:nvPr>
        </p:nvSpPr>
        <p:spPr>
          <a:xfrm>
            <a:off x="7398196" y="3937575"/>
            <a:ext cx="3814536" cy="400110"/>
          </a:xfrm>
          <a:prstGeom prst="rect">
            <a:avLst/>
          </a:prstGeom>
        </p:spPr>
        <p:txBody>
          <a:bodyPr>
            <a:spAutoFit/>
          </a:bodyPr>
          <a:lstStyle>
            <a:lvl1pPr marL="0" indent="0">
              <a:lnSpc>
                <a:spcPct val="100000"/>
              </a:lnSpc>
              <a:buNone/>
              <a:defRPr sz="2000"/>
            </a:lvl1pPr>
          </a:lstStyle>
          <a:p>
            <a:pPr lvl="0"/>
            <a:r>
              <a:rPr lang="zh-CN" altLang="en-US" dirty="0"/>
              <a:t>简单地介绍一下自己吧</a:t>
            </a:r>
          </a:p>
        </p:txBody>
      </p:sp>
      <p:sp>
        <p:nvSpPr>
          <p:cNvPr id="40" name="文本占位符 11">
            <a:extLst>
              <a:ext uri="{FF2B5EF4-FFF2-40B4-BE49-F238E27FC236}">
                <a16:creationId xmlns:a16="http://schemas.microsoft.com/office/drawing/2014/main" id="{81E5F55E-3E35-4855-9A6D-086B5328EF1D}"/>
              </a:ext>
            </a:extLst>
          </p:cNvPr>
          <p:cNvSpPr>
            <a:spLocks noGrp="1"/>
          </p:cNvSpPr>
          <p:nvPr>
            <p:ph type="body" sz="quarter" idx="23" hasCustomPrompt="1"/>
          </p:nvPr>
        </p:nvSpPr>
        <p:spPr>
          <a:xfrm>
            <a:off x="7398196" y="4685329"/>
            <a:ext cx="3814536" cy="400110"/>
          </a:xfrm>
          <a:prstGeom prst="rect">
            <a:avLst/>
          </a:prstGeom>
        </p:spPr>
        <p:txBody>
          <a:bodyPr>
            <a:spAutoFit/>
          </a:bodyPr>
          <a:lstStyle>
            <a:lvl1pPr marL="0" indent="0">
              <a:lnSpc>
                <a:spcPct val="100000"/>
              </a:lnSpc>
              <a:buNone/>
              <a:defRPr sz="2000"/>
            </a:lvl1pPr>
          </a:lstStyle>
          <a:p>
            <a:pPr lvl="0"/>
            <a:r>
              <a:rPr lang="zh-CN" altLang="en-US" dirty="0"/>
              <a:t>简单地介绍一下自己吧</a:t>
            </a:r>
          </a:p>
        </p:txBody>
      </p:sp>
      <p:sp>
        <p:nvSpPr>
          <p:cNvPr id="41" name="文本占位符 11">
            <a:extLst>
              <a:ext uri="{FF2B5EF4-FFF2-40B4-BE49-F238E27FC236}">
                <a16:creationId xmlns:a16="http://schemas.microsoft.com/office/drawing/2014/main" id="{843573CA-8751-4554-BB29-42418EFD21FF}"/>
              </a:ext>
            </a:extLst>
          </p:cNvPr>
          <p:cNvSpPr>
            <a:spLocks noGrp="1"/>
          </p:cNvSpPr>
          <p:nvPr>
            <p:ph type="body" sz="quarter" idx="24" hasCustomPrompt="1"/>
          </p:nvPr>
        </p:nvSpPr>
        <p:spPr>
          <a:xfrm>
            <a:off x="7398196" y="5433083"/>
            <a:ext cx="3814536" cy="400110"/>
          </a:xfrm>
          <a:prstGeom prst="rect">
            <a:avLst/>
          </a:prstGeom>
        </p:spPr>
        <p:txBody>
          <a:bodyPr>
            <a:spAutoFit/>
          </a:bodyPr>
          <a:lstStyle>
            <a:lvl1pPr marL="0" indent="0">
              <a:lnSpc>
                <a:spcPct val="100000"/>
              </a:lnSpc>
              <a:buNone/>
              <a:defRPr sz="2000"/>
            </a:lvl1pPr>
          </a:lstStyle>
          <a:p>
            <a:pPr lvl="0"/>
            <a:r>
              <a:rPr lang="zh-CN" altLang="en-US" dirty="0"/>
              <a:t>简单地介绍一下自己吧</a:t>
            </a:r>
          </a:p>
        </p:txBody>
      </p:sp>
      <p:sp>
        <p:nvSpPr>
          <p:cNvPr id="35" name="文本占位符 6">
            <a:extLst>
              <a:ext uri="{FF2B5EF4-FFF2-40B4-BE49-F238E27FC236}">
                <a16:creationId xmlns:a16="http://schemas.microsoft.com/office/drawing/2014/main" id="{493EE918-2C0A-4D86-A226-4DC2266DADC1}"/>
              </a:ext>
            </a:extLst>
          </p:cNvPr>
          <p:cNvSpPr>
            <a:spLocks noGrp="1"/>
          </p:cNvSpPr>
          <p:nvPr>
            <p:ph type="body" sz="quarter" idx="17" hasCustomPrompt="1"/>
          </p:nvPr>
        </p:nvSpPr>
        <p:spPr>
          <a:xfrm>
            <a:off x="6749903" y="2564527"/>
            <a:ext cx="3396528" cy="400110"/>
          </a:xfrm>
          <a:prstGeom prst="rect">
            <a:avLst/>
          </a:prstGeom>
          <a:noFill/>
        </p:spPr>
        <p:txBody>
          <a:bodyPr wrap="square" lIns="0" rtlCol="0">
            <a:spAutoFit/>
          </a:bodyPr>
          <a:lstStyle>
            <a:lvl1pPr marL="0" indent="0">
              <a:lnSpc>
                <a:spcPct val="100000"/>
              </a:lnSpc>
              <a:buNone/>
              <a:defRPr lang="zh-CN" altLang="en-US" b="1" dirty="0">
                <a:solidFill>
                  <a:schemeClr val="accent2"/>
                </a:solidFill>
              </a:defRPr>
            </a:lvl1pPr>
          </a:lstStyle>
          <a:p>
            <a:pPr marL="0" lvl="0"/>
            <a:r>
              <a:rPr lang="zh-CN" altLang="en-US" dirty="0"/>
              <a:t>你所在的院系 </a:t>
            </a:r>
            <a:r>
              <a:rPr lang="en-US" altLang="zh-CN" dirty="0"/>
              <a:t>/ </a:t>
            </a:r>
            <a:r>
              <a:rPr lang="zh-CN" altLang="en-US" dirty="0"/>
              <a:t>部门</a:t>
            </a:r>
          </a:p>
        </p:txBody>
      </p:sp>
      <p:sp>
        <p:nvSpPr>
          <p:cNvPr id="7" name="文本占位符 6">
            <a:extLst>
              <a:ext uri="{FF2B5EF4-FFF2-40B4-BE49-F238E27FC236}">
                <a16:creationId xmlns:a16="http://schemas.microsoft.com/office/drawing/2014/main" id="{5BE2FE97-1BF9-4672-980E-7517E6DBD6AE}"/>
              </a:ext>
            </a:extLst>
          </p:cNvPr>
          <p:cNvSpPr>
            <a:spLocks noGrp="1"/>
          </p:cNvSpPr>
          <p:nvPr>
            <p:ph type="body" sz="quarter" idx="16" hasCustomPrompt="1"/>
          </p:nvPr>
        </p:nvSpPr>
        <p:spPr>
          <a:xfrm>
            <a:off x="6749903" y="1812873"/>
            <a:ext cx="3088698" cy="769441"/>
          </a:xfrm>
          <a:prstGeom prst="rect">
            <a:avLst/>
          </a:prstGeom>
          <a:noFill/>
        </p:spPr>
        <p:txBody>
          <a:bodyPr wrap="square" lIns="0" rtlCol="0">
            <a:spAutoFit/>
          </a:bodyPr>
          <a:lstStyle>
            <a:lvl1pPr marL="0" indent="0">
              <a:lnSpc>
                <a:spcPct val="100000"/>
              </a:lnSpc>
              <a:buNone/>
              <a:defRPr lang="zh-CN" altLang="en-US" sz="4400" b="1" dirty="0">
                <a:solidFill>
                  <a:schemeClr val="accent1"/>
                </a:solidFill>
              </a:defRPr>
            </a:lvl1pPr>
          </a:lstStyle>
          <a:p>
            <a:pPr marL="0" lvl="0"/>
            <a:r>
              <a:rPr lang="zh-CN" altLang="en-US" dirty="0"/>
              <a:t>你的姓名</a:t>
            </a:r>
          </a:p>
        </p:txBody>
      </p:sp>
      <p:sp>
        <p:nvSpPr>
          <p:cNvPr id="4" name="日期占位符 3">
            <a:extLst>
              <a:ext uri="{FF2B5EF4-FFF2-40B4-BE49-F238E27FC236}">
                <a16:creationId xmlns:a16="http://schemas.microsoft.com/office/drawing/2014/main" id="{C6F39A5C-985A-45E7-9A75-49C65D2FFF99}"/>
              </a:ext>
            </a:extLst>
          </p:cNvPr>
          <p:cNvSpPr>
            <a:spLocks noGrp="1"/>
          </p:cNvSpPr>
          <p:nvPr>
            <p:ph type="dt" sz="half" idx="25"/>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8" name="灯片编号占位符 7">
            <a:extLst>
              <a:ext uri="{FF2B5EF4-FFF2-40B4-BE49-F238E27FC236}">
                <a16:creationId xmlns:a16="http://schemas.microsoft.com/office/drawing/2014/main" id="{4199AB45-1DDE-4716-9E03-24B1F03DEE1E}"/>
              </a:ext>
            </a:extLst>
          </p:cNvPr>
          <p:cNvSpPr>
            <a:spLocks noGrp="1"/>
          </p:cNvSpPr>
          <p:nvPr>
            <p:ph type="sldNum" sz="quarter" idx="27"/>
          </p:nvPr>
        </p:nvSpPr>
        <p:spPr/>
        <p:txBody>
          <a:bodyPr/>
          <a:lstStyle/>
          <a:p>
            <a:fld id="{C79ECAFE-A460-4E13-ABCB-32CAE6136244}" type="slidenum">
              <a:rPr lang="zh-CN" altLang="en-US" smtClean="0"/>
              <a:pPr/>
              <a:t>‹#›</a:t>
            </a:fld>
            <a:endParaRPr lang="zh-CN" altLang="en-US" dirty="0"/>
          </a:p>
        </p:txBody>
      </p:sp>
      <p:sp>
        <p:nvSpPr>
          <p:cNvPr id="22" name="矩形 21">
            <a:extLst>
              <a:ext uri="{FF2B5EF4-FFF2-40B4-BE49-F238E27FC236}">
                <a16:creationId xmlns:a16="http://schemas.microsoft.com/office/drawing/2014/main" id="{48CD219B-14F1-4CD9-BB95-42E3D9B18AFB}"/>
              </a:ext>
            </a:extLst>
          </p:cNvPr>
          <p:cNvSpPr/>
          <p:nvPr userDrawn="1"/>
        </p:nvSpPr>
        <p:spPr>
          <a:xfrm>
            <a:off x="5341519" y="3365304"/>
            <a:ext cx="2252502" cy="154113"/>
          </a:xfrm>
          <a:prstGeom prst="rect">
            <a:avLst/>
          </a:prstGeom>
          <a:gradFill>
            <a:gsLst>
              <a:gs pos="100000">
                <a:srgbClr val="FDA913"/>
              </a:gs>
              <a:gs pos="0">
                <a:schemeClr val="accent2">
                  <a:lumMod val="60000"/>
                  <a:lumOff val="4000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endParaRPr>
          </a:p>
        </p:txBody>
      </p:sp>
    </p:spTree>
    <p:extLst>
      <p:ext uri="{BB962C8B-B14F-4D97-AF65-F5344CB8AC3E}">
        <p14:creationId xmlns:p14="http://schemas.microsoft.com/office/powerpoint/2010/main" val="2011837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自我介绍-2">
    <p:spTree>
      <p:nvGrpSpPr>
        <p:cNvPr id="1" name=""/>
        <p:cNvGrpSpPr/>
        <p:nvPr/>
      </p:nvGrpSpPr>
      <p:grpSpPr>
        <a:xfrm>
          <a:off x="0" y="0"/>
          <a:ext cx="0" cy="0"/>
          <a:chOff x="0" y="0"/>
          <a:chExt cx="0" cy="0"/>
        </a:xfrm>
      </p:grpSpPr>
      <p:pic>
        <p:nvPicPr>
          <p:cNvPr id="28" name="图片 27">
            <a:extLst>
              <a:ext uri="{FF2B5EF4-FFF2-40B4-BE49-F238E27FC236}">
                <a16:creationId xmlns:a16="http://schemas.microsoft.com/office/drawing/2014/main" id="{8CBAED47-95FC-4199-A58F-00BF5C6A59C3}"/>
              </a:ext>
            </a:extLst>
          </p:cNvPr>
          <p:cNvPicPr>
            <a:picLocks noChangeAspect="1"/>
          </p:cNvPicPr>
          <p:nvPr userDrawn="1"/>
        </p:nvPicPr>
        <p:blipFill rotWithShape="1">
          <a:blip r:embed="rId2">
            <a:alphaModFix amt="5000"/>
            <a:extLst>
              <a:ext uri="{28A0092B-C50C-407E-A947-70E740481C1C}">
                <a14:useLocalDpi xmlns:a14="http://schemas.microsoft.com/office/drawing/2010/main" val="0"/>
              </a:ext>
            </a:extLst>
          </a:blip>
          <a:srcRect t="7878" b="7878"/>
          <a:stretch/>
        </p:blipFill>
        <p:spPr>
          <a:xfrm>
            <a:off x="0" y="0"/>
            <a:ext cx="12192000" cy="6858000"/>
          </a:xfrm>
          <a:prstGeom prst="rect">
            <a:avLst/>
          </a:prstGeom>
        </p:spPr>
      </p:pic>
      <p:pic>
        <p:nvPicPr>
          <p:cNvPr id="23" name="图片 22">
            <a:extLst>
              <a:ext uri="{FF2B5EF4-FFF2-40B4-BE49-F238E27FC236}">
                <a16:creationId xmlns:a16="http://schemas.microsoft.com/office/drawing/2014/main" id="{B642941B-B9A7-46B1-9137-AD762DCB0BD1}"/>
              </a:ext>
            </a:extLst>
          </p:cNvPr>
          <p:cNvPicPr>
            <a:picLocks/>
          </p:cNvPicPr>
          <p:nvPr userDrawn="1"/>
        </p:nvPicPr>
        <p:blipFill>
          <a:blip r:embed="rId3" cstate="print">
            <a:extLst>
              <a:ext uri="{28A0092B-C50C-407E-A947-70E740481C1C}">
                <a14:useLocalDpi xmlns:a14="http://schemas.microsoft.com/office/drawing/2010/main" val="0"/>
              </a:ext>
            </a:extLst>
          </a:blip>
          <a:stretch>
            <a:fillRect/>
          </a:stretch>
        </p:blipFill>
        <p:spPr>
          <a:xfrm>
            <a:off x="10136962" y="292375"/>
            <a:ext cx="1375700" cy="437285"/>
          </a:xfrm>
          <a:prstGeom prst="rect">
            <a:avLst/>
          </a:prstGeom>
        </p:spPr>
      </p:pic>
      <p:sp>
        <p:nvSpPr>
          <p:cNvPr id="3" name="文本占位符 2">
            <a:extLst>
              <a:ext uri="{FF2B5EF4-FFF2-40B4-BE49-F238E27FC236}">
                <a16:creationId xmlns:a16="http://schemas.microsoft.com/office/drawing/2014/main" id="{0230BCF6-912A-47DC-915C-0354456A9E11}"/>
              </a:ext>
            </a:extLst>
          </p:cNvPr>
          <p:cNvSpPr>
            <a:spLocks noGrp="1"/>
          </p:cNvSpPr>
          <p:nvPr>
            <p:ph type="body" sz="quarter" idx="25" hasCustomPrompt="1"/>
          </p:nvPr>
        </p:nvSpPr>
        <p:spPr>
          <a:xfrm>
            <a:off x="0" y="1093511"/>
            <a:ext cx="6400712" cy="1446550"/>
          </a:xfrm>
          <a:prstGeom prst="rect">
            <a:avLst/>
          </a:prstGeom>
          <a:noFill/>
        </p:spPr>
        <p:txBody>
          <a:bodyPr wrap="square" rtlCol="0">
            <a:spAutoFit/>
          </a:bodyPr>
          <a:lstStyle>
            <a:lvl1pPr algn="r">
              <a:defRPr kumimoji="0" lang="zh-CN" altLang="en-US" sz="8800" b="0" i="1" u="none" strike="noStrike" cap="none" spc="0" normalizeH="0" baseline="0" dirty="0">
                <a:ln>
                  <a:noFill/>
                </a:ln>
                <a:solidFill>
                  <a:schemeClr val="bg1">
                    <a:lumMod val="95000"/>
                  </a:schemeClr>
                </a:solidFill>
                <a:effectLst/>
                <a:uLnTx/>
                <a:uFillTx/>
                <a:latin typeface="Arial"/>
                <a:ea typeface="微软雅黑"/>
              </a:defRPr>
            </a:lvl1pPr>
          </a:lstStyle>
          <a:p>
            <a:pPr marL="0" marR="0" lvl="0" indent="0" fontAlgn="auto">
              <a:lnSpc>
                <a:spcPct val="100000"/>
              </a:lnSpc>
              <a:spcBef>
                <a:spcPts val="0"/>
              </a:spcBef>
              <a:spcAft>
                <a:spcPts val="0"/>
              </a:spcAft>
              <a:buClrTx/>
              <a:buSzTx/>
              <a:buFontTx/>
              <a:buNone/>
              <a:tabLst/>
            </a:pPr>
            <a:r>
              <a:rPr lang="en-US" altLang="zh-CN" dirty="0"/>
              <a:t>Your name</a:t>
            </a:r>
            <a:endParaRPr lang="zh-CN" altLang="en-US" dirty="0"/>
          </a:p>
        </p:txBody>
      </p:sp>
      <p:sp>
        <p:nvSpPr>
          <p:cNvPr id="68" name="文本占位符 67">
            <a:extLst>
              <a:ext uri="{FF2B5EF4-FFF2-40B4-BE49-F238E27FC236}">
                <a16:creationId xmlns:a16="http://schemas.microsoft.com/office/drawing/2014/main" id="{B5D6DB47-5BC5-4C49-AD88-480E7DAD3EAF}"/>
              </a:ext>
            </a:extLst>
          </p:cNvPr>
          <p:cNvSpPr>
            <a:spLocks noGrp="1"/>
          </p:cNvSpPr>
          <p:nvPr>
            <p:ph type="body" sz="quarter" idx="11" hasCustomPrompt="1"/>
          </p:nvPr>
        </p:nvSpPr>
        <p:spPr>
          <a:xfrm>
            <a:off x="1216933" y="347251"/>
            <a:ext cx="8920029" cy="402291"/>
          </a:xfrm>
          <a:prstGeom prst="rect">
            <a:avLst/>
          </a:prstGeom>
        </p:spPr>
        <p:txBody>
          <a:bodyPr lIns="0" bIns="46800">
            <a:spAutoFit/>
          </a:bodyPr>
          <a:lstStyle>
            <a:lvl1pPr marL="0" indent="0">
              <a:lnSpc>
                <a:spcPct val="100000"/>
              </a:lnSpc>
              <a:buNone/>
              <a:defRPr b="1">
                <a:solidFill>
                  <a:schemeClr val="accent1"/>
                </a:solidFill>
                <a:latin typeface="+mj-ea"/>
                <a:ea typeface="+mj-ea"/>
              </a:defRPr>
            </a:lvl1pPr>
          </a:lstStyle>
          <a:p>
            <a:pPr lvl="0"/>
            <a:r>
              <a:rPr lang="zh-CN" altLang="en-US" dirty="0"/>
              <a:t>请输入你的章节标题</a:t>
            </a:r>
          </a:p>
        </p:txBody>
      </p:sp>
      <p:sp>
        <p:nvSpPr>
          <p:cNvPr id="12" name="文本占位符 11">
            <a:extLst>
              <a:ext uri="{FF2B5EF4-FFF2-40B4-BE49-F238E27FC236}">
                <a16:creationId xmlns:a16="http://schemas.microsoft.com/office/drawing/2014/main" id="{6B6E573A-9E7C-4568-A497-C4E493D4CF36}"/>
              </a:ext>
            </a:extLst>
          </p:cNvPr>
          <p:cNvSpPr>
            <a:spLocks noGrp="1"/>
          </p:cNvSpPr>
          <p:nvPr>
            <p:ph type="body" sz="quarter" idx="22" hasCustomPrompt="1"/>
          </p:nvPr>
        </p:nvSpPr>
        <p:spPr>
          <a:xfrm>
            <a:off x="660400" y="3881451"/>
            <a:ext cx="3610645" cy="400110"/>
          </a:xfrm>
          <a:prstGeom prst="rect">
            <a:avLst/>
          </a:prstGeom>
        </p:spPr>
        <p:txBody>
          <a:bodyPr wrap="square">
            <a:spAutoFit/>
          </a:bodyPr>
          <a:lstStyle>
            <a:lvl1pPr marL="0" indent="0" algn="r">
              <a:lnSpc>
                <a:spcPct val="100000"/>
              </a:lnSpc>
              <a:buNone/>
              <a:defRPr sz="2000"/>
            </a:lvl1pPr>
          </a:lstStyle>
          <a:p>
            <a:pPr lvl="0"/>
            <a:r>
              <a:rPr lang="zh-CN" altLang="en-US" dirty="0"/>
              <a:t>简单地介绍一下自己吧</a:t>
            </a:r>
          </a:p>
        </p:txBody>
      </p:sp>
      <p:sp>
        <p:nvSpPr>
          <p:cNvPr id="40" name="文本占位符 11">
            <a:extLst>
              <a:ext uri="{FF2B5EF4-FFF2-40B4-BE49-F238E27FC236}">
                <a16:creationId xmlns:a16="http://schemas.microsoft.com/office/drawing/2014/main" id="{81E5F55E-3E35-4855-9A6D-086B5328EF1D}"/>
              </a:ext>
            </a:extLst>
          </p:cNvPr>
          <p:cNvSpPr>
            <a:spLocks noGrp="1"/>
          </p:cNvSpPr>
          <p:nvPr>
            <p:ph type="body" sz="quarter" idx="23" hasCustomPrompt="1"/>
          </p:nvPr>
        </p:nvSpPr>
        <p:spPr>
          <a:xfrm>
            <a:off x="660400" y="4685329"/>
            <a:ext cx="3610646" cy="400110"/>
          </a:xfrm>
          <a:prstGeom prst="rect">
            <a:avLst/>
          </a:prstGeom>
        </p:spPr>
        <p:txBody>
          <a:bodyPr wrap="square">
            <a:spAutoFit/>
          </a:bodyPr>
          <a:lstStyle>
            <a:lvl1pPr marL="0" indent="0" algn="r">
              <a:lnSpc>
                <a:spcPct val="100000"/>
              </a:lnSpc>
              <a:buNone/>
              <a:defRPr sz="2000"/>
            </a:lvl1pPr>
          </a:lstStyle>
          <a:p>
            <a:pPr lvl="0"/>
            <a:r>
              <a:rPr lang="zh-CN" altLang="en-US" dirty="0"/>
              <a:t>简单地介绍一下自己吧</a:t>
            </a:r>
          </a:p>
        </p:txBody>
      </p:sp>
      <p:sp>
        <p:nvSpPr>
          <p:cNvPr id="41" name="文本占位符 11">
            <a:extLst>
              <a:ext uri="{FF2B5EF4-FFF2-40B4-BE49-F238E27FC236}">
                <a16:creationId xmlns:a16="http://schemas.microsoft.com/office/drawing/2014/main" id="{843573CA-8751-4554-BB29-42418EFD21FF}"/>
              </a:ext>
            </a:extLst>
          </p:cNvPr>
          <p:cNvSpPr>
            <a:spLocks noGrp="1"/>
          </p:cNvSpPr>
          <p:nvPr>
            <p:ph type="body" sz="quarter" idx="24" hasCustomPrompt="1"/>
          </p:nvPr>
        </p:nvSpPr>
        <p:spPr>
          <a:xfrm>
            <a:off x="660400" y="5433083"/>
            <a:ext cx="3610646" cy="400110"/>
          </a:xfrm>
          <a:prstGeom prst="rect">
            <a:avLst/>
          </a:prstGeom>
        </p:spPr>
        <p:txBody>
          <a:bodyPr wrap="square">
            <a:spAutoFit/>
          </a:bodyPr>
          <a:lstStyle>
            <a:lvl1pPr marL="0" indent="0" algn="r">
              <a:lnSpc>
                <a:spcPct val="100000"/>
              </a:lnSpc>
              <a:buNone/>
              <a:defRPr sz="2000"/>
            </a:lvl1pPr>
          </a:lstStyle>
          <a:p>
            <a:pPr lvl="0"/>
            <a:r>
              <a:rPr lang="zh-CN" altLang="en-US" dirty="0"/>
              <a:t>简单地介绍一下自己吧</a:t>
            </a:r>
          </a:p>
        </p:txBody>
      </p:sp>
      <p:sp>
        <p:nvSpPr>
          <p:cNvPr id="52" name="文本占位符 6">
            <a:extLst>
              <a:ext uri="{FF2B5EF4-FFF2-40B4-BE49-F238E27FC236}">
                <a16:creationId xmlns:a16="http://schemas.microsoft.com/office/drawing/2014/main" id="{E7D71F7E-B9AF-4110-AF3B-4D694C6716C5}"/>
              </a:ext>
            </a:extLst>
          </p:cNvPr>
          <p:cNvSpPr>
            <a:spLocks noGrp="1"/>
          </p:cNvSpPr>
          <p:nvPr>
            <p:ph type="body" sz="quarter" idx="16" hasCustomPrompt="1"/>
          </p:nvPr>
        </p:nvSpPr>
        <p:spPr>
          <a:xfrm>
            <a:off x="2331720" y="2106802"/>
            <a:ext cx="3088698" cy="769441"/>
          </a:xfrm>
          <a:prstGeom prst="rect">
            <a:avLst/>
          </a:prstGeom>
          <a:noFill/>
        </p:spPr>
        <p:txBody>
          <a:bodyPr wrap="square" rIns="0" rtlCol="0">
            <a:spAutoFit/>
          </a:bodyPr>
          <a:lstStyle>
            <a:lvl1pPr marL="0" indent="0" algn="r">
              <a:lnSpc>
                <a:spcPct val="100000"/>
              </a:lnSpc>
              <a:buNone/>
              <a:defRPr lang="zh-CN" altLang="en-US" sz="4400" b="1" dirty="0">
                <a:solidFill>
                  <a:schemeClr val="accent1"/>
                </a:solidFill>
              </a:defRPr>
            </a:lvl1pPr>
          </a:lstStyle>
          <a:p>
            <a:pPr marL="0" lvl="0"/>
            <a:r>
              <a:rPr lang="zh-CN" altLang="en-US" dirty="0"/>
              <a:t>你的姓名</a:t>
            </a:r>
          </a:p>
        </p:txBody>
      </p:sp>
      <p:sp>
        <p:nvSpPr>
          <p:cNvPr id="53" name="文本占位符 6">
            <a:extLst>
              <a:ext uri="{FF2B5EF4-FFF2-40B4-BE49-F238E27FC236}">
                <a16:creationId xmlns:a16="http://schemas.microsoft.com/office/drawing/2014/main" id="{6FEED79F-374C-4A77-8261-48BAD85A0C95}"/>
              </a:ext>
            </a:extLst>
          </p:cNvPr>
          <p:cNvSpPr>
            <a:spLocks noGrp="1"/>
          </p:cNvSpPr>
          <p:nvPr>
            <p:ph type="body" sz="quarter" idx="17" hasCustomPrompt="1"/>
          </p:nvPr>
        </p:nvSpPr>
        <p:spPr>
          <a:xfrm>
            <a:off x="1541828" y="3152034"/>
            <a:ext cx="3396528" cy="400110"/>
          </a:xfrm>
          <a:prstGeom prst="rect">
            <a:avLst/>
          </a:prstGeom>
          <a:noFill/>
        </p:spPr>
        <p:txBody>
          <a:bodyPr wrap="square" rIns="0" rtlCol="0">
            <a:spAutoFit/>
          </a:bodyPr>
          <a:lstStyle>
            <a:lvl1pPr marL="0" indent="0" algn="r">
              <a:lnSpc>
                <a:spcPct val="100000"/>
              </a:lnSpc>
              <a:buNone/>
              <a:defRPr lang="zh-CN" altLang="en-US" b="1" dirty="0">
                <a:solidFill>
                  <a:schemeClr val="accent2"/>
                </a:solidFill>
              </a:defRPr>
            </a:lvl1pPr>
          </a:lstStyle>
          <a:p>
            <a:pPr marL="0" lvl="0"/>
            <a:r>
              <a:rPr lang="zh-CN" altLang="en-US" dirty="0"/>
              <a:t>你所在的院系 </a:t>
            </a:r>
            <a:r>
              <a:rPr lang="en-US" altLang="zh-CN" dirty="0"/>
              <a:t>/ </a:t>
            </a:r>
            <a:r>
              <a:rPr lang="zh-CN" altLang="en-US" dirty="0"/>
              <a:t>部门</a:t>
            </a:r>
          </a:p>
        </p:txBody>
      </p:sp>
      <p:sp>
        <p:nvSpPr>
          <p:cNvPr id="33" name="图片占位符 32">
            <a:extLst>
              <a:ext uri="{FF2B5EF4-FFF2-40B4-BE49-F238E27FC236}">
                <a16:creationId xmlns:a16="http://schemas.microsoft.com/office/drawing/2014/main" id="{2A0E9EC8-9D5F-4797-8D9A-A8CFA68627AE}"/>
              </a:ext>
            </a:extLst>
          </p:cNvPr>
          <p:cNvSpPr>
            <a:spLocks noGrp="1"/>
          </p:cNvSpPr>
          <p:nvPr>
            <p:ph type="pic" sz="quarter" idx="12"/>
          </p:nvPr>
        </p:nvSpPr>
        <p:spPr>
          <a:xfrm>
            <a:off x="5131444" y="0"/>
            <a:ext cx="7060556" cy="6858000"/>
          </a:xfrm>
          <a:custGeom>
            <a:avLst/>
            <a:gdLst>
              <a:gd name="connsiteX0" fmla="*/ 2232141 w 7060556"/>
              <a:gd name="connsiteY0" fmla="*/ 0 h 6858000"/>
              <a:gd name="connsiteX1" fmla="*/ 7060556 w 7060556"/>
              <a:gd name="connsiteY1" fmla="*/ 0 h 6858000"/>
              <a:gd name="connsiteX2" fmla="*/ 7060556 w 7060556"/>
              <a:gd name="connsiteY2" fmla="*/ 6858000 h 6858000"/>
              <a:gd name="connsiteX3" fmla="*/ 659756 w 7060556"/>
              <a:gd name="connsiteY3" fmla="*/ 6858000 h 6858000"/>
              <a:gd name="connsiteX4" fmla="*/ 0 w 7060556"/>
              <a:gd name="connsiteY4" fmla="*/ 5318567 h 6858000"/>
              <a:gd name="connsiteX5" fmla="*/ 2076565 w 7060556"/>
              <a:gd name="connsiteY5" fmla="*/ 34199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60556" h="6858000">
                <a:moveTo>
                  <a:pt x="2232141" y="0"/>
                </a:moveTo>
                <a:lnTo>
                  <a:pt x="7060556" y="0"/>
                </a:lnTo>
                <a:lnTo>
                  <a:pt x="7060556" y="6858000"/>
                </a:lnTo>
                <a:lnTo>
                  <a:pt x="659756" y="6858000"/>
                </a:lnTo>
                <a:lnTo>
                  <a:pt x="0" y="5318567"/>
                </a:lnTo>
                <a:cubicBezTo>
                  <a:pt x="292020" y="4312534"/>
                  <a:pt x="1148983" y="2384867"/>
                  <a:pt x="2076565" y="341996"/>
                </a:cubicBezTo>
                <a:close/>
              </a:path>
            </a:pathLst>
          </a:custGeom>
        </p:spPr>
        <p:txBody>
          <a:bodyPr wrap="square">
            <a:noAutofit/>
          </a:bodyPr>
          <a:lstStyle/>
          <a:p>
            <a:endParaRPr lang="zh-CN" altLang="en-US" dirty="0"/>
          </a:p>
        </p:txBody>
      </p:sp>
      <p:grpSp>
        <p:nvGrpSpPr>
          <p:cNvPr id="24" name="组合 23">
            <a:extLst>
              <a:ext uri="{FF2B5EF4-FFF2-40B4-BE49-F238E27FC236}">
                <a16:creationId xmlns:a16="http://schemas.microsoft.com/office/drawing/2014/main" id="{110EAB99-DD38-4A5E-BF88-4E4469666EA8}"/>
              </a:ext>
            </a:extLst>
          </p:cNvPr>
          <p:cNvGrpSpPr>
            <a:grpSpLocks/>
          </p:cNvGrpSpPr>
          <p:nvPr userDrawn="1"/>
        </p:nvGrpSpPr>
        <p:grpSpPr>
          <a:xfrm>
            <a:off x="660400" y="344681"/>
            <a:ext cx="384771" cy="384771"/>
            <a:chOff x="669869" y="597306"/>
            <a:chExt cx="409972" cy="409973"/>
          </a:xfrm>
        </p:grpSpPr>
        <p:sp>
          <p:nvSpPr>
            <p:cNvPr id="29" name="íṥļîḓê">
              <a:extLst>
                <a:ext uri="{FF2B5EF4-FFF2-40B4-BE49-F238E27FC236}">
                  <a16:creationId xmlns:a16="http://schemas.microsoft.com/office/drawing/2014/main" id="{8C488BD2-2299-444E-9A05-8C2D8174C296}"/>
                </a:ext>
              </a:extLst>
            </p:cNvPr>
            <p:cNvSpPr/>
            <p:nvPr/>
          </p:nvSpPr>
          <p:spPr>
            <a:xfrm>
              <a:off x="669869" y="597306"/>
              <a:ext cx="409972" cy="409973"/>
            </a:xfrm>
            <a:prstGeom prst="ellipse">
              <a:avLst/>
            </a:prstGeom>
            <a:noFill/>
            <a:ln w="12700">
              <a:solidFill>
                <a:schemeClr val="accent1">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775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0" name="íṥlíḓê">
              <a:extLst>
                <a:ext uri="{FF2B5EF4-FFF2-40B4-BE49-F238E27FC236}">
                  <a16:creationId xmlns:a16="http://schemas.microsoft.com/office/drawing/2014/main" id="{231B4DC7-3517-4E59-93C9-978DE12AAF08}"/>
                </a:ext>
              </a:extLst>
            </p:cNvPr>
            <p:cNvSpPr/>
            <p:nvPr/>
          </p:nvSpPr>
          <p:spPr>
            <a:xfrm>
              <a:off x="707772" y="635208"/>
              <a:ext cx="334166" cy="334167"/>
            </a:xfrm>
            <a:prstGeom prst="ellipse">
              <a:avLst/>
            </a:prstGeom>
            <a:solidFill>
              <a:schemeClr val="accent1">
                <a:lumMod val="60000"/>
                <a:lumOff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5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1" name="ïśļiḑé">
              <a:extLst>
                <a:ext uri="{FF2B5EF4-FFF2-40B4-BE49-F238E27FC236}">
                  <a16:creationId xmlns:a16="http://schemas.microsoft.com/office/drawing/2014/main" id="{F36FF99B-93D6-4B51-80D6-6D3B4D769696}"/>
                </a:ext>
              </a:extLst>
            </p:cNvPr>
            <p:cNvSpPr/>
            <p:nvPr/>
          </p:nvSpPr>
          <p:spPr>
            <a:xfrm>
              <a:off x="772089" y="699681"/>
              <a:ext cx="205530" cy="205219"/>
            </a:xfrm>
            <a:custGeom>
              <a:avLst/>
              <a:gdLst>
                <a:gd name="connsiteX0" fmla="*/ 347041 w 607639"/>
                <a:gd name="connsiteY0" fmla="*/ 313875 h 606722"/>
                <a:gd name="connsiteX1" fmla="*/ 379713 w 607639"/>
                <a:gd name="connsiteY1" fmla="*/ 346512 h 606722"/>
                <a:gd name="connsiteX2" fmla="*/ 347041 w 607639"/>
                <a:gd name="connsiteY2" fmla="*/ 379149 h 606722"/>
                <a:gd name="connsiteX3" fmla="*/ 314369 w 607639"/>
                <a:gd name="connsiteY3" fmla="*/ 346512 h 606722"/>
                <a:gd name="connsiteX4" fmla="*/ 347041 w 607639"/>
                <a:gd name="connsiteY4" fmla="*/ 313875 h 606722"/>
                <a:gd name="connsiteX5" fmla="*/ 260563 w 607639"/>
                <a:gd name="connsiteY5" fmla="*/ 213037 h 606722"/>
                <a:gd name="connsiteX6" fmla="*/ 313452 w 607639"/>
                <a:gd name="connsiteY6" fmla="*/ 265856 h 606722"/>
                <a:gd name="connsiteX7" fmla="*/ 260563 w 607639"/>
                <a:gd name="connsiteY7" fmla="*/ 318675 h 606722"/>
                <a:gd name="connsiteX8" fmla="*/ 207674 w 607639"/>
                <a:gd name="connsiteY8" fmla="*/ 265856 h 606722"/>
                <a:gd name="connsiteX9" fmla="*/ 260563 w 607639"/>
                <a:gd name="connsiteY9" fmla="*/ 213037 h 606722"/>
                <a:gd name="connsiteX10" fmla="*/ 303775 w 607639"/>
                <a:gd name="connsiteY10" fmla="*/ 152236 h 606722"/>
                <a:gd name="connsiteX11" fmla="*/ 152466 w 607639"/>
                <a:gd name="connsiteY11" fmla="*/ 303317 h 606722"/>
                <a:gd name="connsiteX12" fmla="*/ 303775 w 607639"/>
                <a:gd name="connsiteY12" fmla="*/ 454486 h 606722"/>
                <a:gd name="connsiteX13" fmla="*/ 455173 w 607639"/>
                <a:gd name="connsiteY13" fmla="*/ 303317 h 606722"/>
                <a:gd name="connsiteX14" fmla="*/ 303775 w 607639"/>
                <a:gd name="connsiteY14" fmla="*/ 152236 h 606722"/>
                <a:gd name="connsiteX15" fmla="*/ 270042 w 607639"/>
                <a:gd name="connsiteY15" fmla="*/ 0 h 606722"/>
                <a:gd name="connsiteX16" fmla="*/ 337597 w 607639"/>
                <a:gd name="connsiteY16" fmla="*/ 0 h 606722"/>
                <a:gd name="connsiteX17" fmla="*/ 361628 w 607639"/>
                <a:gd name="connsiteY17" fmla="*/ 23995 h 606722"/>
                <a:gd name="connsiteX18" fmla="*/ 337597 w 607639"/>
                <a:gd name="connsiteY18" fmla="*/ 47901 h 606722"/>
                <a:gd name="connsiteX19" fmla="*/ 327806 w 607639"/>
                <a:gd name="connsiteY19" fmla="*/ 47901 h 606722"/>
                <a:gd name="connsiteX20" fmla="*/ 327806 w 607639"/>
                <a:gd name="connsiteY20" fmla="*/ 105756 h 606722"/>
                <a:gd name="connsiteX21" fmla="*/ 426691 w 607639"/>
                <a:gd name="connsiteY21" fmla="*/ 146726 h 606722"/>
                <a:gd name="connsiteX22" fmla="*/ 467723 w 607639"/>
                <a:gd name="connsiteY22" fmla="*/ 105756 h 606722"/>
                <a:gd name="connsiteX23" fmla="*/ 460780 w 607639"/>
                <a:gd name="connsiteY23" fmla="*/ 98913 h 606722"/>
                <a:gd name="connsiteX24" fmla="*/ 460780 w 607639"/>
                <a:gd name="connsiteY24" fmla="*/ 64965 h 606722"/>
                <a:gd name="connsiteX25" fmla="*/ 494691 w 607639"/>
                <a:gd name="connsiteY25" fmla="*/ 64965 h 606722"/>
                <a:gd name="connsiteX26" fmla="*/ 530382 w 607639"/>
                <a:gd name="connsiteY26" fmla="*/ 100602 h 606722"/>
                <a:gd name="connsiteX27" fmla="*/ 531094 w 607639"/>
                <a:gd name="connsiteY27" fmla="*/ 101313 h 606722"/>
                <a:gd name="connsiteX28" fmla="*/ 537414 w 607639"/>
                <a:gd name="connsiteY28" fmla="*/ 107534 h 606722"/>
                <a:gd name="connsiteX29" fmla="*/ 537770 w 607639"/>
                <a:gd name="connsiteY29" fmla="*/ 107978 h 606722"/>
                <a:gd name="connsiteX30" fmla="*/ 537948 w 607639"/>
                <a:gd name="connsiteY30" fmla="*/ 108156 h 606722"/>
                <a:gd name="connsiteX31" fmla="*/ 538482 w 607639"/>
                <a:gd name="connsiteY31" fmla="*/ 108689 h 606722"/>
                <a:gd name="connsiteX32" fmla="*/ 538215 w 607639"/>
                <a:gd name="connsiteY32" fmla="*/ 108423 h 606722"/>
                <a:gd name="connsiteX33" fmla="*/ 538749 w 607639"/>
                <a:gd name="connsiteY33" fmla="*/ 108867 h 606722"/>
                <a:gd name="connsiteX34" fmla="*/ 539105 w 607639"/>
                <a:gd name="connsiteY34" fmla="*/ 109311 h 606722"/>
                <a:gd name="connsiteX35" fmla="*/ 542487 w 607639"/>
                <a:gd name="connsiteY35" fmla="*/ 112688 h 606722"/>
                <a:gd name="connsiteX36" fmla="*/ 542487 w 607639"/>
                <a:gd name="connsiteY36" fmla="*/ 146637 h 606722"/>
                <a:gd name="connsiteX37" fmla="*/ 508576 w 607639"/>
                <a:gd name="connsiteY37" fmla="*/ 146637 h 606722"/>
                <a:gd name="connsiteX38" fmla="*/ 501634 w 607639"/>
                <a:gd name="connsiteY38" fmla="*/ 139705 h 606722"/>
                <a:gd name="connsiteX39" fmla="*/ 460691 w 607639"/>
                <a:gd name="connsiteY39" fmla="*/ 180675 h 606722"/>
                <a:gd name="connsiteX40" fmla="*/ 501723 w 607639"/>
                <a:gd name="connsiteY40" fmla="*/ 279410 h 606722"/>
                <a:gd name="connsiteX41" fmla="*/ 559576 w 607639"/>
                <a:gd name="connsiteY41" fmla="*/ 279410 h 606722"/>
                <a:gd name="connsiteX42" fmla="*/ 559576 w 607639"/>
                <a:gd name="connsiteY42" fmla="*/ 269634 h 606722"/>
                <a:gd name="connsiteX43" fmla="*/ 583608 w 607639"/>
                <a:gd name="connsiteY43" fmla="*/ 245639 h 606722"/>
                <a:gd name="connsiteX44" fmla="*/ 607639 w 607639"/>
                <a:gd name="connsiteY44" fmla="*/ 269634 h 606722"/>
                <a:gd name="connsiteX45" fmla="*/ 607639 w 607639"/>
                <a:gd name="connsiteY45" fmla="*/ 337088 h 606722"/>
                <a:gd name="connsiteX46" fmla="*/ 583608 w 607639"/>
                <a:gd name="connsiteY46" fmla="*/ 361083 h 606722"/>
                <a:gd name="connsiteX47" fmla="*/ 559576 w 607639"/>
                <a:gd name="connsiteY47" fmla="*/ 337088 h 606722"/>
                <a:gd name="connsiteX48" fmla="*/ 559576 w 607639"/>
                <a:gd name="connsiteY48" fmla="*/ 327312 h 606722"/>
                <a:gd name="connsiteX49" fmla="*/ 501723 w 607639"/>
                <a:gd name="connsiteY49" fmla="*/ 327312 h 606722"/>
                <a:gd name="connsiteX50" fmla="*/ 460691 w 607639"/>
                <a:gd name="connsiteY50" fmla="*/ 426047 h 606722"/>
                <a:gd name="connsiteX51" fmla="*/ 501634 w 607639"/>
                <a:gd name="connsiteY51" fmla="*/ 467017 h 606722"/>
                <a:gd name="connsiteX52" fmla="*/ 508576 w 607639"/>
                <a:gd name="connsiteY52" fmla="*/ 460085 h 606722"/>
                <a:gd name="connsiteX53" fmla="*/ 542487 w 607639"/>
                <a:gd name="connsiteY53" fmla="*/ 460085 h 606722"/>
                <a:gd name="connsiteX54" fmla="*/ 542487 w 607639"/>
                <a:gd name="connsiteY54" fmla="*/ 493945 h 606722"/>
                <a:gd name="connsiteX55" fmla="*/ 518990 w 607639"/>
                <a:gd name="connsiteY55" fmla="*/ 517496 h 606722"/>
                <a:gd name="connsiteX56" fmla="*/ 494691 w 607639"/>
                <a:gd name="connsiteY56" fmla="*/ 541668 h 606722"/>
                <a:gd name="connsiteX57" fmla="*/ 460780 w 607639"/>
                <a:gd name="connsiteY57" fmla="*/ 541668 h 606722"/>
                <a:gd name="connsiteX58" fmla="*/ 460780 w 607639"/>
                <a:gd name="connsiteY58" fmla="*/ 507809 h 606722"/>
                <a:gd name="connsiteX59" fmla="*/ 467723 w 607639"/>
                <a:gd name="connsiteY59" fmla="*/ 500877 h 606722"/>
                <a:gd name="connsiteX60" fmla="*/ 426691 w 607639"/>
                <a:gd name="connsiteY60" fmla="*/ 459996 h 606722"/>
                <a:gd name="connsiteX61" fmla="*/ 327806 w 607639"/>
                <a:gd name="connsiteY61" fmla="*/ 500966 h 606722"/>
                <a:gd name="connsiteX62" fmla="*/ 327806 w 607639"/>
                <a:gd name="connsiteY62" fmla="*/ 558732 h 606722"/>
                <a:gd name="connsiteX63" fmla="*/ 337597 w 607639"/>
                <a:gd name="connsiteY63" fmla="*/ 558732 h 606722"/>
                <a:gd name="connsiteX64" fmla="*/ 361628 w 607639"/>
                <a:gd name="connsiteY64" fmla="*/ 582727 h 606722"/>
                <a:gd name="connsiteX65" fmla="*/ 337597 w 607639"/>
                <a:gd name="connsiteY65" fmla="*/ 606722 h 606722"/>
                <a:gd name="connsiteX66" fmla="*/ 270042 w 607639"/>
                <a:gd name="connsiteY66" fmla="*/ 606722 h 606722"/>
                <a:gd name="connsiteX67" fmla="*/ 246011 w 607639"/>
                <a:gd name="connsiteY67" fmla="*/ 582727 h 606722"/>
                <a:gd name="connsiteX68" fmla="*/ 270042 w 607639"/>
                <a:gd name="connsiteY68" fmla="*/ 558732 h 606722"/>
                <a:gd name="connsiteX69" fmla="*/ 279833 w 607639"/>
                <a:gd name="connsiteY69" fmla="*/ 558732 h 606722"/>
                <a:gd name="connsiteX70" fmla="*/ 279833 w 607639"/>
                <a:gd name="connsiteY70" fmla="*/ 500966 h 606722"/>
                <a:gd name="connsiteX71" fmla="*/ 180948 w 607639"/>
                <a:gd name="connsiteY71" fmla="*/ 459996 h 606722"/>
                <a:gd name="connsiteX72" fmla="*/ 139916 w 607639"/>
                <a:gd name="connsiteY72" fmla="*/ 500877 h 606722"/>
                <a:gd name="connsiteX73" fmla="*/ 146859 w 607639"/>
                <a:gd name="connsiteY73" fmla="*/ 507809 h 606722"/>
                <a:gd name="connsiteX74" fmla="*/ 146859 w 607639"/>
                <a:gd name="connsiteY74" fmla="*/ 541668 h 606722"/>
                <a:gd name="connsiteX75" fmla="*/ 112859 w 607639"/>
                <a:gd name="connsiteY75" fmla="*/ 541668 h 606722"/>
                <a:gd name="connsiteX76" fmla="*/ 77257 w 607639"/>
                <a:gd name="connsiteY76" fmla="*/ 506120 h 606722"/>
                <a:gd name="connsiteX77" fmla="*/ 68534 w 607639"/>
                <a:gd name="connsiteY77" fmla="*/ 497411 h 606722"/>
                <a:gd name="connsiteX78" fmla="*/ 65063 w 607639"/>
                <a:gd name="connsiteY78" fmla="*/ 493945 h 606722"/>
                <a:gd name="connsiteX79" fmla="*/ 65063 w 607639"/>
                <a:gd name="connsiteY79" fmla="*/ 460085 h 606722"/>
                <a:gd name="connsiteX80" fmla="*/ 99063 w 607639"/>
                <a:gd name="connsiteY80" fmla="*/ 460085 h 606722"/>
                <a:gd name="connsiteX81" fmla="*/ 105916 w 607639"/>
                <a:gd name="connsiteY81" fmla="*/ 467017 h 606722"/>
                <a:gd name="connsiteX82" fmla="*/ 146948 w 607639"/>
                <a:gd name="connsiteY82" fmla="*/ 426047 h 606722"/>
                <a:gd name="connsiteX83" fmla="*/ 105916 w 607639"/>
                <a:gd name="connsiteY83" fmla="*/ 327312 h 606722"/>
                <a:gd name="connsiteX84" fmla="*/ 47974 w 607639"/>
                <a:gd name="connsiteY84" fmla="*/ 327312 h 606722"/>
                <a:gd name="connsiteX85" fmla="*/ 47974 w 607639"/>
                <a:gd name="connsiteY85" fmla="*/ 337088 h 606722"/>
                <a:gd name="connsiteX86" fmla="*/ 24031 w 607639"/>
                <a:gd name="connsiteY86" fmla="*/ 361083 h 606722"/>
                <a:gd name="connsiteX87" fmla="*/ 0 w 607639"/>
                <a:gd name="connsiteY87" fmla="*/ 337088 h 606722"/>
                <a:gd name="connsiteX88" fmla="*/ 0 w 607639"/>
                <a:gd name="connsiteY88" fmla="*/ 269634 h 606722"/>
                <a:gd name="connsiteX89" fmla="*/ 24031 w 607639"/>
                <a:gd name="connsiteY89" fmla="*/ 245639 h 606722"/>
                <a:gd name="connsiteX90" fmla="*/ 47974 w 607639"/>
                <a:gd name="connsiteY90" fmla="*/ 269634 h 606722"/>
                <a:gd name="connsiteX91" fmla="*/ 47974 w 607639"/>
                <a:gd name="connsiteY91" fmla="*/ 279410 h 606722"/>
                <a:gd name="connsiteX92" fmla="*/ 105916 w 607639"/>
                <a:gd name="connsiteY92" fmla="*/ 279410 h 606722"/>
                <a:gd name="connsiteX93" fmla="*/ 146948 w 607639"/>
                <a:gd name="connsiteY93" fmla="*/ 180675 h 606722"/>
                <a:gd name="connsiteX94" fmla="*/ 105916 w 607639"/>
                <a:gd name="connsiteY94" fmla="*/ 139705 h 606722"/>
                <a:gd name="connsiteX95" fmla="*/ 99063 w 607639"/>
                <a:gd name="connsiteY95" fmla="*/ 146637 h 606722"/>
                <a:gd name="connsiteX96" fmla="*/ 65063 w 607639"/>
                <a:gd name="connsiteY96" fmla="*/ 146637 h 606722"/>
                <a:gd name="connsiteX97" fmla="*/ 65063 w 607639"/>
                <a:gd name="connsiteY97" fmla="*/ 112688 h 606722"/>
                <a:gd name="connsiteX98" fmla="*/ 106450 w 607639"/>
                <a:gd name="connsiteY98" fmla="*/ 71452 h 606722"/>
                <a:gd name="connsiteX99" fmla="*/ 112859 w 607639"/>
                <a:gd name="connsiteY99" fmla="*/ 64965 h 606722"/>
                <a:gd name="connsiteX100" fmla="*/ 146859 w 607639"/>
                <a:gd name="connsiteY100" fmla="*/ 64965 h 606722"/>
                <a:gd name="connsiteX101" fmla="*/ 146859 w 607639"/>
                <a:gd name="connsiteY101" fmla="*/ 98913 h 606722"/>
                <a:gd name="connsiteX102" fmla="*/ 139916 w 607639"/>
                <a:gd name="connsiteY102" fmla="*/ 105756 h 606722"/>
                <a:gd name="connsiteX103" fmla="*/ 180948 w 607639"/>
                <a:gd name="connsiteY103" fmla="*/ 146726 h 606722"/>
                <a:gd name="connsiteX104" fmla="*/ 279833 w 607639"/>
                <a:gd name="connsiteY104" fmla="*/ 105756 h 606722"/>
                <a:gd name="connsiteX105" fmla="*/ 279833 w 607639"/>
                <a:gd name="connsiteY105" fmla="*/ 47901 h 606722"/>
                <a:gd name="connsiteX106" fmla="*/ 270042 w 607639"/>
                <a:gd name="connsiteY106" fmla="*/ 47901 h 606722"/>
                <a:gd name="connsiteX107" fmla="*/ 246011 w 607639"/>
                <a:gd name="connsiteY107" fmla="*/ 23995 h 606722"/>
                <a:gd name="connsiteX108" fmla="*/ 270042 w 607639"/>
                <a:gd name="connsiteY108"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607639" h="606722">
                  <a:moveTo>
                    <a:pt x="347041" y="313875"/>
                  </a:moveTo>
                  <a:cubicBezTo>
                    <a:pt x="365085" y="313875"/>
                    <a:pt x="379713" y="328487"/>
                    <a:pt x="379713" y="346512"/>
                  </a:cubicBezTo>
                  <a:cubicBezTo>
                    <a:pt x="379713" y="364537"/>
                    <a:pt x="365085" y="379149"/>
                    <a:pt x="347041" y="379149"/>
                  </a:cubicBezTo>
                  <a:cubicBezTo>
                    <a:pt x="328997" y="379149"/>
                    <a:pt x="314369" y="364537"/>
                    <a:pt x="314369" y="346512"/>
                  </a:cubicBezTo>
                  <a:cubicBezTo>
                    <a:pt x="314369" y="328487"/>
                    <a:pt x="328997" y="313875"/>
                    <a:pt x="347041" y="313875"/>
                  </a:cubicBezTo>
                  <a:close/>
                  <a:moveTo>
                    <a:pt x="260563" y="213037"/>
                  </a:moveTo>
                  <a:cubicBezTo>
                    <a:pt x="289773" y="213037"/>
                    <a:pt x="313452" y="236685"/>
                    <a:pt x="313452" y="265856"/>
                  </a:cubicBezTo>
                  <a:cubicBezTo>
                    <a:pt x="313452" y="295027"/>
                    <a:pt x="289773" y="318675"/>
                    <a:pt x="260563" y="318675"/>
                  </a:cubicBezTo>
                  <a:cubicBezTo>
                    <a:pt x="231353" y="318675"/>
                    <a:pt x="207674" y="295027"/>
                    <a:pt x="207674" y="265856"/>
                  </a:cubicBezTo>
                  <a:cubicBezTo>
                    <a:pt x="207674" y="236685"/>
                    <a:pt x="231353" y="213037"/>
                    <a:pt x="260563" y="213037"/>
                  </a:cubicBezTo>
                  <a:close/>
                  <a:moveTo>
                    <a:pt x="303775" y="152236"/>
                  </a:moveTo>
                  <a:cubicBezTo>
                    <a:pt x="220377" y="152236"/>
                    <a:pt x="152466" y="220045"/>
                    <a:pt x="152466" y="303317"/>
                  </a:cubicBezTo>
                  <a:cubicBezTo>
                    <a:pt x="152466" y="386678"/>
                    <a:pt x="220377" y="454486"/>
                    <a:pt x="303775" y="454486"/>
                  </a:cubicBezTo>
                  <a:cubicBezTo>
                    <a:pt x="387262" y="454486"/>
                    <a:pt x="455173" y="386678"/>
                    <a:pt x="455173" y="303317"/>
                  </a:cubicBezTo>
                  <a:cubicBezTo>
                    <a:pt x="455173" y="220045"/>
                    <a:pt x="387262" y="152236"/>
                    <a:pt x="303775" y="152236"/>
                  </a:cubicBezTo>
                  <a:close/>
                  <a:moveTo>
                    <a:pt x="270042" y="0"/>
                  </a:moveTo>
                  <a:lnTo>
                    <a:pt x="337597" y="0"/>
                  </a:lnTo>
                  <a:cubicBezTo>
                    <a:pt x="350859" y="0"/>
                    <a:pt x="361628" y="10753"/>
                    <a:pt x="361628" y="23995"/>
                  </a:cubicBezTo>
                  <a:cubicBezTo>
                    <a:pt x="361628" y="37237"/>
                    <a:pt x="350859" y="47901"/>
                    <a:pt x="337597" y="47901"/>
                  </a:cubicBezTo>
                  <a:lnTo>
                    <a:pt x="327806" y="47901"/>
                  </a:lnTo>
                  <a:lnTo>
                    <a:pt x="327806" y="105756"/>
                  </a:lnTo>
                  <a:cubicBezTo>
                    <a:pt x="364833" y="110200"/>
                    <a:pt x="398744" y="124864"/>
                    <a:pt x="426691" y="146726"/>
                  </a:cubicBezTo>
                  <a:lnTo>
                    <a:pt x="467723" y="105756"/>
                  </a:lnTo>
                  <a:lnTo>
                    <a:pt x="460780" y="98913"/>
                  </a:lnTo>
                  <a:cubicBezTo>
                    <a:pt x="451435" y="89493"/>
                    <a:pt x="451435" y="74385"/>
                    <a:pt x="460780" y="64965"/>
                  </a:cubicBezTo>
                  <a:cubicBezTo>
                    <a:pt x="470126" y="55633"/>
                    <a:pt x="485346" y="55633"/>
                    <a:pt x="494691" y="64965"/>
                  </a:cubicBezTo>
                  <a:lnTo>
                    <a:pt x="530382" y="100602"/>
                  </a:lnTo>
                  <a:lnTo>
                    <a:pt x="531094" y="101313"/>
                  </a:lnTo>
                  <a:lnTo>
                    <a:pt x="537414" y="107534"/>
                  </a:lnTo>
                  <a:lnTo>
                    <a:pt x="537770" y="107978"/>
                  </a:lnTo>
                  <a:lnTo>
                    <a:pt x="537948" y="108156"/>
                  </a:lnTo>
                  <a:lnTo>
                    <a:pt x="538482" y="108689"/>
                  </a:lnTo>
                  <a:lnTo>
                    <a:pt x="538215" y="108423"/>
                  </a:lnTo>
                  <a:lnTo>
                    <a:pt x="538749" y="108867"/>
                  </a:lnTo>
                  <a:lnTo>
                    <a:pt x="539105" y="109311"/>
                  </a:lnTo>
                  <a:lnTo>
                    <a:pt x="542487" y="112688"/>
                  </a:lnTo>
                  <a:cubicBezTo>
                    <a:pt x="551922" y="122109"/>
                    <a:pt x="551922" y="137217"/>
                    <a:pt x="542487" y="146637"/>
                  </a:cubicBezTo>
                  <a:cubicBezTo>
                    <a:pt x="533142" y="155969"/>
                    <a:pt x="517922" y="155969"/>
                    <a:pt x="508576" y="146637"/>
                  </a:cubicBezTo>
                  <a:lnTo>
                    <a:pt x="501634" y="139705"/>
                  </a:lnTo>
                  <a:lnTo>
                    <a:pt x="460691" y="180675"/>
                  </a:lnTo>
                  <a:cubicBezTo>
                    <a:pt x="482587" y="208491"/>
                    <a:pt x="497272" y="242440"/>
                    <a:pt x="501723" y="279410"/>
                  </a:cubicBezTo>
                  <a:lnTo>
                    <a:pt x="559576" y="279410"/>
                  </a:lnTo>
                  <a:lnTo>
                    <a:pt x="559576" y="269634"/>
                  </a:lnTo>
                  <a:cubicBezTo>
                    <a:pt x="559576" y="256393"/>
                    <a:pt x="570346" y="245639"/>
                    <a:pt x="583608" y="245639"/>
                  </a:cubicBezTo>
                  <a:cubicBezTo>
                    <a:pt x="596869" y="245639"/>
                    <a:pt x="607639" y="256393"/>
                    <a:pt x="607639" y="269634"/>
                  </a:cubicBezTo>
                  <a:lnTo>
                    <a:pt x="607639" y="337088"/>
                  </a:lnTo>
                  <a:cubicBezTo>
                    <a:pt x="607639" y="350329"/>
                    <a:pt x="596869" y="361083"/>
                    <a:pt x="583608" y="361083"/>
                  </a:cubicBezTo>
                  <a:cubicBezTo>
                    <a:pt x="570346" y="361083"/>
                    <a:pt x="559576" y="350329"/>
                    <a:pt x="559576" y="337088"/>
                  </a:cubicBezTo>
                  <a:lnTo>
                    <a:pt x="559576" y="327312"/>
                  </a:lnTo>
                  <a:lnTo>
                    <a:pt x="501723" y="327312"/>
                  </a:lnTo>
                  <a:cubicBezTo>
                    <a:pt x="497272" y="364282"/>
                    <a:pt x="482587" y="398142"/>
                    <a:pt x="460691" y="426047"/>
                  </a:cubicBezTo>
                  <a:lnTo>
                    <a:pt x="501634" y="467017"/>
                  </a:lnTo>
                  <a:lnTo>
                    <a:pt x="508576" y="460085"/>
                  </a:lnTo>
                  <a:cubicBezTo>
                    <a:pt x="517922" y="450753"/>
                    <a:pt x="533142" y="450753"/>
                    <a:pt x="542487" y="460085"/>
                  </a:cubicBezTo>
                  <a:cubicBezTo>
                    <a:pt x="551922" y="469416"/>
                    <a:pt x="551922" y="484613"/>
                    <a:pt x="542487" y="493945"/>
                  </a:cubicBezTo>
                  <a:cubicBezTo>
                    <a:pt x="512759" y="523717"/>
                    <a:pt x="518456" y="518029"/>
                    <a:pt x="518990" y="517496"/>
                  </a:cubicBezTo>
                  <a:cubicBezTo>
                    <a:pt x="518545" y="517940"/>
                    <a:pt x="514272" y="522206"/>
                    <a:pt x="494691" y="541668"/>
                  </a:cubicBezTo>
                  <a:cubicBezTo>
                    <a:pt x="485346" y="551089"/>
                    <a:pt x="470126" y="551089"/>
                    <a:pt x="460780" y="541668"/>
                  </a:cubicBezTo>
                  <a:cubicBezTo>
                    <a:pt x="451435" y="532337"/>
                    <a:pt x="451435" y="517140"/>
                    <a:pt x="460780" y="507809"/>
                  </a:cubicBezTo>
                  <a:lnTo>
                    <a:pt x="467723" y="500877"/>
                  </a:lnTo>
                  <a:lnTo>
                    <a:pt x="426691" y="459996"/>
                  </a:lnTo>
                  <a:cubicBezTo>
                    <a:pt x="398744" y="481858"/>
                    <a:pt x="364833" y="496522"/>
                    <a:pt x="327806" y="500966"/>
                  </a:cubicBezTo>
                  <a:lnTo>
                    <a:pt x="327806" y="558732"/>
                  </a:lnTo>
                  <a:lnTo>
                    <a:pt x="337597" y="558732"/>
                  </a:lnTo>
                  <a:cubicBezTo>
                    <a:pt x="350859" y="558732"/>
                    <a:pt x="361628" y="569485"/>
                    <a:pt x="361628" y="582727"/>
                  </a:cubicBezTo>
                  <a:cubicBezTo>
                    <a:pt x="361628" y="595969"/>
                    <a:pt x="350859" y="606722"/>
                    <a:pt x="337597" y="606722"/>
                  </a:cubicBezTo>
                  <a:lnTo>
                    <a:pt x="270042" y="606722"/>
                  </a:lnTo>
                  <a:cubicBezTo>
                    <a:pt x="256780" y="606722"/>
                    <a:pt x="246011" y="595969"/>
                    <a:pt x="246011" y="582727"/>
                  </a:cubicBezTo>
                  <a:cubicBezTo>
                    <a:pt x="246011" y="569485"/>
                    <a:pt x="256780" y="558732"/>
                    <a:pt x="270042" y="558732"/>
                  </a:cubicBezTo>
                  <a:lnTo>
                    <a:pt x="279833" y="558732"/>
                  </a:lnTo>
                  <a:lnTo>
                    <a:pt x="279833" y="500966"/>
                  </a:lnTo>
                  <a:cubicBezTo>
                    <a:pt x="242806" y="496522"/>
                    <a:pt x="208806" y="481858"/>
                    <a:pt x="180948" y="459996"/>
                  </a:cubicBezTo>
                  <a:lnTo>
                    <a:pt x="139916" y="500877"/>
                  </a:lnTo>
                  <a:lnTo>
                    <a:pt x="146859" y="507809"/>
                  </a:lnTo>
                  <a:cubicBezTo>
                    <a:pt x="156204" y="517140"/>
                    <a:pt x="156204" y="532337"/>
                    <a:pt x="146859" y="541668"/>
                  </a:cubicBezTo>
                  <a:cubicBezTo>
                    <a:pt x="137424" y="551089"/>
                    <a:pt x="122293" y="551089"/>
                    <a:pt x="112859" y="541668"/>
                  </a:cubicBezTo>
                  <a:lnTo>
                    <a:pt x="77257" y="506120"/>
                  </a:lnTo>
                  <a:lnTo>
                    <a:pt x="68534" y="497411"/>
                  </a:lnTo>
                  <a:lnTo>
                    <a:pt x="65063" y="493945"/>
                  </a:lnTo>
                  <a:cubicBezTo>
                    <a:pt x="55717" y="484613"/>
                    <a:pt x="55717" y="469416"/>
                    <a:pt x="65063" y="460085"/>
                  </a:cubicBezTo>
                  <a:cubicBezTo>
                    <a:pt x="74497" y="450753"/>
                    <a:pt x="89628" y="450753"/>
                    <a:pt x="99063" y="460085"/>
                  </a:cubicBezTo>
                  <a:lnTo>
                    <a:pt x="105916" y="467017"/>
                  </a:lnTo>
                  <a:lnTo>
                    <a:pt x="146948" y="426047"/>
                  </a:lnTo>
                  <a:cubicBezTo>
                    <a:pt x="125052" y="398142"/>
                    <a:pt x="110367" y="364282"/>
                    <a:pt x="105916" y="327312"/>
                  </a:cubicBezTo>
                  <a:lnTo>
                    <a:pt x="47974" y="327312"/>
                  </a:lnTo>
                  <a:lnTo>
                    <a:pt x="47974" y="337088"/>
                  </a:lnTo>
                  <a:cubicBezTo>
                    <a:pt x="47974" y="350329"/>
                    <a:pt x="37293" y="361083"/>
                    <a:pt x="24031" y="361083"/>
                  </a:cubicBezTo>
                  <a:cubicBezTo>
                    <a:pt x="10770" y="361083"/>
                    <a:pt x="0" y="350329"/>
                    <a:pt x="0" y="337088"/>
                  </a:cubicBezTo>
                  <a:lnTo>
                    <a:pt x="0" y="269634"/>
                  </a:lnTo>
                  <a:cubicBezTo>
                    <a:pt x="0" y="256393"/>
                    <a:pt x="10770" y="245639"/>
                    <a:pt x="24031" y="245639"/>
                  </a:cubicBezTo>
                  <a:cubicBezTo>
                    <a:pt x="37293" y="245639"/>
                    <a:pt x="47974" y="256393"/>
                    <a:pt x="47974" y="269634"/>
                  </a:cubicBezTo>
                  <a:lnTo>
                    <a:pt x="47974" y="279410"/>
                  </a:lnTo>
                  <a:lnTo>
                    <a:pt x="105916" y="279410"/>
                  </a:lnTo>
                  <a:cubicBezTo>
                    <a:pt x="110367" y="242440"/>
                    <a:pt x="125052" y="208491"/>
                    <a:pt x="146948" y="180675"/>
                  </a:cubicBezTo>
                  <a:lnTo>
                    <a:pt x="105916" y="139705"/>
                  </a:lnTo>
                  <a:lnTo>
                    <a:pt x="99063" y="146637"/>
                  </a:lnTo>
                  <a:cubicBezTo>
                    <a:pt x="89628" y="155969"/>
                    <a:pt x="74497" y="155969"/>
                    <a:pt x="65063" y="146637"/>
                  </a:cubicBezTo>
                  <a:cubicBezTo>
                    <a:pt x="55717" y="137217"/>
                    <a:pt x="55717" y="122109"/>
                    <a:pt x="65063" y="112688"/>
                  </a:cubicBezTo>
                  <a:lnTo>
                    <a:pt x="106450" y="71452"/>
                  </a:lnTo>
                  <a:lnTo>
                    <a:pt x="112859" y="64965"/>
                  </a:lnTo>
                  <a:cubicBezTo>
                    <a:pt x="122293" y="55633"/>
                    <a:pt x="137424" y="55633"/>
                    <a:pt x="146859" y="64965"/>
                  </a:cubicBezTo>
                  <a:cubicBezTo>
                    <a:pt x="156204" y="74385"/>
                    <a:pt x="156204" y="89493"/>
                    <a:pt x="146859" y="98913"/>
                  </a:cubicBezTo>
                  <a:lnTo>
                    <a:pt x="139916" y="105756"/>
                  </a:lnTo>
                  <a:lnTo>
                    <a:pt x="180948" y="146726"/>
                  </a:lnTo>
                  <a:cubicBezTo>
                    <a:pt x="208806" y="124864"/>
                    <a:pt x="242806" y="110200"/>
                    <a:pt x="279833" y="105756"/>
                  </a:cubicBezTo>
                  <a:lnTo>
                    <a:pt x="279833" y="47901"/>
                  </a:lnTo>
                  <a:lnTo>
                    <a:pt x="270042" y="47901"/>
                  </a:lnTo>
                  <a:cubicBezTo>
                    <a:pt x="256780" y="47901"/>
                    <a:pt x="246011" y="37237"/>
                    <a:pt x="246011" y="23995"/>
                  </a:cubicBezTo>
                  <a:cubicBezTo>
                    <a:pt x="246011" y="10753"/>
                    <a:pt x="256780" y="0"/>
                    <a:pt x="270042"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40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微软雅黑"/>
                <a:cs typeface="+mn-cs"/>
              </a:endParaRPr>
            </a:p>
          </p:txBody>
        </p:sp>
      </p:grpSp>
      <p:sp>
        <p:nvSpPr>
          <p:cNvPr id="5" name="日期占位符 4">
            <a:extLst>
              <a:ext uri="{FF2B5EF4-FFF2-40B4-BE49-F238E27FC236}">
                <a16:creationId xmlns:a16="http://schemas.microsoft.com/office/drawing/2014/main" id="{FA06C7F9-3A33-4CF1-9F71-4D3FDDAD3230}"/>
              </a:ext>
            </a:extLst>
          </p:cNvPr>
          <p:cNvSpPr>
            <a:spLocks noGrp="1"/>
          </p:cNvSpPr>
          <p:nvPr>
            <p:ph type="dt" sz="half" idx="26"/>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8" name="灯片编号占位符 7">
            <a:extLst>
              <a:ext uri="{FF2B5EF4-FFF2-40B4-BE49-F238E27FC236}">
                <a16:creationId xmlns:a16="http://schemas.microsoft.com/office/drawing/2014/main" id="{1B981FF8-7951-417F-8A6F-5F5B496EF743}"/>
              </a:ext>
            </a:extLst>
          </p:cNvPr>
          <p:cNvSpPr>
            <a:spLocks noGrp="1"/>
          </p:cNvSpPr>
          <p:nvPr>
            <p:ph type="sldNum" sz="quarter" idx="28"/>
          </p:nvPr>
        </p:nvSpPr>
        <p:spPr/>
        <p:txBody>
          <a:bodyPr/>
          <a:lstStyle/>
          <a:p>
            <a:fld id="{C79ECAFE-A460-4E13-ABCB-32CAE6136244}" type="slidenum">
              <a:rPr lang="zh-CN" altLang="en-US" smtClean="0"/>
              <a:pPr/>
              <a:t>‹#›</a:t>
            </a:fld>
            <a:endParaRPr lang="zh-CN" altLang="en-US" dirty="0"/>
          </a:p>
        </p:txBody>
      </p:sp>
      <p:cxnSp>
        <p:nvCxnSpPr>
          <p:cNvPr id="18" name="直接连接符 17">
            <a:extLst>
              <a:ext uri="{FF2B5EF4-FFF2-40B4-BE49-F238E27FC236}">
                <a16:creationId xmlns:a16="http://schemas.microsoft.com/office/drawing/2014/main" id="{1892799B-CF7A-482D-973D-3DB7740008A1}"/>
              </a:ext>
            </a:extLst>
          </p:cNvPr>
          <p:cNvCxnSpPr>
            <a:cxnSpLocks/>
          </p:cNvCxnSpPr>
          <p:nvPr userDrawn="1"/>
        </p:nvCxnSpPr>
        <p:spPr>
          <a:xfrm>
            <a:off x="650931" y="852684"/>
            <a:ext cx="1086796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102279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介绍内容拓展-1">
    <p:spTree>
      <p:nvGrpSpPr>
        <p:cNvPr id="1" name=""/>
        <p:cNvGrpSpPr/>
        <p:nvPr/>
      </p:nvGrpSpPr>
      <p:grpSpPr>
        <a:xfrm>
          <a:off x="0" y="0"/>
          <a:ext cx="0" cy="0"/>
          <a:chOff x="0" y="0"/>
          <a:chExt cx="0" cy="0"/>
        </a:xfrm>
      </p:grpSpPr>
      <p:pic>
        <p:nvPicPr>
          <p:cNvPr id="36" name="图片 35">
            <a:extLst>
              <a:ext uri="{FF2B5EF4-FFF2-40B4-BE49-F238E27FC236}">
                <a16:creationId xmlns:a16="http://schemas.microsoft.com/office/drawing/2014/main" id="{CFB53E2C-E3EF-4231-9328-7B62BDB588DF}"/>
              </a:ext>
            </a:extLst>
          </p:cNvPr>
          <p:cNvPicPr>
            <a:picLocks noChangeAspect="1"/>
          </p:cNvPicPr>
          <p:nvPr userDrawn="1"/>
        </p:nvPicPr>
        <p:blipFill rotWithShape="1">
          <a:blip r:embed="rId2">
            <a:alphaModFix amt="5000"/>
            <a:extLst>
              <a:ext uri="{28A0092B-C50C-407E-A947-70E740481C1C}">
                <a14:useLocalDpi xmlns:a14="http://schemas.microsoft.com/office/drawing/2010/main" val="0"/>
              </a:ext>
            </a:extLst>
          </a:blip>
          <a:srcRect t="7878" b="7878"/>
          <a:stretch/>
        </p:blipFill>
        <p:spPr>
          <a:xfrm>
            <a:off x="0" y="0"/>
            <a:ext cx="12192000" cy="6858000"/>
          </a:xfrm>
          <a:prstGeom prst="rect">
            <a:avLst/>
          </a:prstGeom>
        </p:spPr>
      </p:pic>
      <p:sp>
        <p:nvSpPr>
          <p:cNvPr id="3" name="文本框 2">
            <a:extLst>
              <a:ext uri="{FF2B5EF4-FFF2-40B4-BE49-F238E27FC236}">
                <a16:creationId xmlns:a16="http://schemas.microsoft.com/office/drawing/2014/main" id="{D98666C7-37A3-44A6-AE95-1D8344BEF4B9}"/>
              </a:ext>
            </a:extLst>
          </p:cNvPr>
          <p:cNvSpPr txBox="1"/>
          <p:nvPr userDrawn="1"/>
        </p:nvSpPr>
        <p:spPr>
          <a:xfrm>
            <a:off x="660400" y="1383671"/>
            <a:ext cx="5001787" cy="1323439"/>
          </a:xfrm>
          <a:prstGeom prst="rect">
            <a:avLst/>
          </a:prstGeom>
          <a:noFill/>
        </p:spPr>
        <p:txBody>
          <a:bodyPr wrap="square" lIns="0" rtlCol="0">
            <a:spAutoFit/>
          </a:bodyPr>
          <a:lstStyle/>
          <a:p>
            <a:r>
              <a:rPr lang="en-US" altLang="zh-CN" sz="8000" i="1" dirty="0">
                <a:solidFill>
                  <a:schemeClr val="bg1">
                    <a:lumMod val="95000"/>
                  </a:schemeClr>
                </a:solidFill>
              </a:rPr>
              <a:t>Our team</a:t>
            </a:r>
            <a:endParaRPr lang="zh-CN" altLang="en-US" sz="8000" i="1" dirty="0">
              <a:solidFill>
                <a:schemeClr val="bg1">
                  <a:lumMod val="95000"/>
                </a:schemeClr>
              </a:solidFill>
            </a:endParaRPr>
          </a:p>
        </p:txBody>
      </p:sp>
      <p:sp>
        <p:nvSpPr>
          <p:cNvPr id="32" name="图片占位符 31">
            <a:extLst>
              <a:ext uri="{FF2B5EF4-FFF2-40B4-BE49-F238E27FC236}">
                <a16:creationId xmlns:a16="http://schemas.microsoft.com/office/drawing/2014/main" id="{A31C6CBA-8BF4-4B10-A569-D3FFC347C586}"/>
              </a:ext>
            </a:extLst>
          </p:cNvPr>
          <p:cNvSpPr>
            <a:spLocks noGrp="1"/>
          </p:cNvSpPr>
          <p:nvPr>
            <p:ph type="pic" sz="quarter" idx="31"/>
          </p:nvPr>
        </p:nvSpPr>
        <p:spPr>
          <a:xfrm>
            <a:off x="5792230" y="1461189"/>
            <a:ext cx="1908733" cy="3364810"/>
          </a:xfrm>
          <a:custGeom>
            <a:avLst/>
            <a:gdLst>
              <a:gd name="connsiteX0" fmla="*/ 0 w 1908733"/>
              <a:gd name="connsiteY0" fmla="*/ 0 h 3364810"/>
              <a:gd name="connsiteX1" fmla="*/ 1908733 w 1908733"/>
              <a:gd name="connsiteY1" fmla="*/ 0 h 3364810"/>
              <a:gd name="connsiteX2" fmla="*/ 1908733 w 1908733"/>
              <a:gd name="connsiteY2" fmla="*/ 3364810 h 3364810"/>
              <a:gd name="connsiteX3" fmla="*/ 0 w 1908733"/>
              <a:gd name="connsiteY3" fmla="*/ 3364810 h 3364810"/>
            </a:gdLst>
            <a:ahLst/>
            <a:cxnLst>
              <a:cxn ang="0">
                <a:pos x="connsiteX0" y="connsiteY0"/>
              </a:cxn>
              <a:cxn ang="0">
                <a:pos x="connsiteX1" y="connsiteY1"/>
              </a:cxn>
              <a:cxn ang="0">
                <a:pos x="connsiteX2" y="connsiteY2"/>
              </a:cxn>
              <a:cxn ang="0">
                <a:pos x="connsiteX3" y="connsiteY3"/>
              </a:cxn>
            </a:cxnLst>
            <a:rect l="l" t="t" r="r" b="b"/>
            <a:pathLst>
              <a:path w="1908733" h="3364810">
                <a:moveTo>
                  <a:pt x="0" y="0"/>
                </a:moveTo>
                <a:lnTo>
                  <a:pt x="1908733" y="0"/>
                </a:lnTo>
                <a:lnTo>
                  <a:pt x="1908733" y="3364810"/>
                </a:lnTo>
                <a:lnTo>
                  <a:pt x="0" y="3364810"/>
                </a:lnTo>
                <a:close/>
              </a:path>
            </a:pathLst>
          </a:custGeom>
        </p:spPr>
        <p:txBody>
          <a:bodyPr wrap="square">
            <a:noAutofit/>
          </a:bodyPr>
          <a:lstStyle/>
          <a:p>
            <a:endParaRPr lang="zh-CN" altLang="en-US"/>
          </a:p>
        </p:txBody>
      </p:sp>
      <p:sp>
        <p:nvSpPr>
          <p:cNvPr id="8" name="文本占位符 67">
            <a:extLst>
              <a:ext uri="{FF2B5EF4-FFF2-40B4-BE49-F238E27FC236}">
                <a16:creationId xmlns:a16="http://schemas.microsoft.com/office/drawing/2014/main" id="{44727F53-D857-4AB4-AEB0-C5A4394BA398}"/>
              </a:ext>
            </a:extLst>
          </p:cNvPr>
          <p:cNvSpPr>
            <a:spLocks noGrp="1"/>
          </p:cNvSpPr>
          <p:nvPr>
            <p:ph type="body" sz="quarter" idx="11" hasCustomPrompt="1"/>
          </p:nvPr>
        </p:nvSpPr>
        <p:spPr>
          <a:xfrm>
            <a:off x="1216933" y="347251"/>
            <a:ext cx="8920029" cy="402291"/>
          </a:xfrm>
          <a:prstGeom prst="rect">
            <a:avLst/>
          </a:prstGeom>
        </p:spPr>
        <p:txBody>
          <a:bodyPr lIns="0" bIns="46800">
            <a:spAutoFit/>
          </a:bodyPr>
          <a:lstStyle>
            <a:lvl1pPr marL="0" indent="0">
              <a:lnSpc>
                <a:spcPct val="100000"/>
              </a:lnSpc>
              <a:buNone/>
              <a:defRPr b="1">
                <a:solidFill>
                  <a:schemeClr val="accent1"/>
                </a:solidFill>
                <a:latin typeface="+mj-ea"/>
                <a:ea typeface="+mj-ea"/>
              </a:defRPr>
            </a:lvl1pPr>
          </a:lstStyle>
          <a:p>
            <a:pPr lvl="0"/>
            <a:r>
              <a:rPr lang="zh-CN" altLang="en-US" dirty="0"/>
              <a:t>请输入你的章节标题</a:t>
            </a:r>
          </a:p>
        </p:txBody>
      </p:sp>
      <p:grpSp>
        <p:nvGrpSpPr>
          <p:cNvPr id="9" name="组合 8">
            <a:extLst>
              <a:ext uri="{FF2B5EF4-FFF2-40B4-BE49-F238E27FC236}">
                <a16:creationId xmlns:a16="http://schemas.microsoft.com/office/drawing/2014/main" id="{0B258317-0A72-4D20-B2A0-911B35640DF7}"/>
              </a:ext>
            </a:extLst>
          </p:cNvPr>
          <p:cNvGrpSpPr>
            <a:grpSpLocks/>
          </p:cNvGrpSpPr>
          <p:nvPr userDrawn="1"/>
        </p:nvGrpSpPr>
        <p:grpSpPr>
          <a:xfrm>
            <a:off x="660400" y="344681"/>
            <a:ext cx="384771" cy="384771"/>
            <a:chOff x="669869" y="597306"/>
            <a:chExt cx="409972" cy="409973"/>
          </a:xfrm>
        </p:grpSpPr>
        <p:sp>
          <p:nvSpPr>
            <p:cNvPr id="10" name="íṥļîḓê">
              <a:extLst>
                <a:ext uri="{FF2B5EF4-FFF2-40B4-BE49-F238E27FC236}">
                  <a16:creationId xmlns:a16="http://schemas.microsoft.com/office/drawing/2014/main" id="{35C01D20-B8BB-48DF-8369-E9F6074BAC88}"/>
                </a:ext>
              </a:extLst>
            </p:cNvPr>
            <p:cNvSpPr/>
            <p:nvPr/>
          </p:nvSpPr>
          <p:spPr>
            <a:xfrm>
              <a:off x="669869" y="597306"/>
              <a:ext cx="409972" cy="409973"/>
            </a:xfrm>
            <a:prstGeom prst="ellipse">
              <a:avLst/>
            </a:prstGeom>
            <a:noFill/>
            <a:ln w="12700">
              <a:solidFill>
                <a:schemeClr val="accent1">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775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11" name="íṥlíḓê">
              <a:extLst>
                <a:ext uri="{FF2B5EF4-FFF2-40B4-BE49-F238E27FC236}">
                  <a16:creationId xmlns:a16="http://schemas.microsoft.com/office/drawing/2014/main" id="{5E2E0EF1-3581-427D-90D6-49910981CA0C}"/>
                </a:ext>
              </a:extLst>
            </p:cNvPr>
            <p:cNvSpPr/>
            <p:nvPr/>
          </p:nvSpPr>
          <p:spPr>
            <a:xfrm>
              <a:off x="707772" y="635208"/>
              <a:ext cx="334166" cy="334167"/>
            </a:xfrm>
            <a:prstGeom prst="ellipse">
              <a:avLst/>
            </a:prstGeom>
            <a:solidFill>
              <a:schemeClr val="accent1">
                <a:lumMod val="60000"/>
                <a:lumOff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5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12" name="ïśļiḑé">
              <a:extLst>
                <a:ext uri="{FF2B5EF4-FFF2-40B4-BE49-F238E27FC236}">
                  <a16:creationId xmlns:a16="http://schemas.microsoft.com/office/drawing/2014/main" id="{BE1E796D-A320-4D5F-961B-622A70B44A63}"/>
                </a:ext>
              </a:extLst>
            </p:cNvPr>
            <p:cNvSpPr/>
            <p:nvPr/>
          </p:nvSpPr>
          <p:spPr>
            <a:xfrm>
              <a:off x="772089" y="699681"/>
              <a:ext cx="205530" cy="205219"/>
            </a:xfrm>
            <a:custGeom>
              <a:avLst/>
              <a:gdLst>
                <a:gd name="connsiteX0" fmla="*/ 347041 w 607639"/>
                <a:gd name="connsiteY0" fmla="*/ 313875 h 606722"/>
                <a:gd name="connsiteX1" fmla="*/ 379713 w 607639"/>
                <a:gd name="connsiteY1" fmla="*/ 346512 h 606722"/>
                <a:gd name="connsiteX2" fmla="*/ 347041 w 607639"/>
                <a:gd name="connsiteY2" fmla="*/ 379149 h 606722"/>
                <a:gd name="connsiteX3" fmla="*/ 314369 w 607639"/>
                <a:gd name="connsiteY3" fmla="*/ 346512 h 606722"/>
                <a:gd name="connsiteX4" fmla="*/ 347041 w 607639"/>
                <a:gd name="connsiteY4" fmla="*/ 313875 h 606722"/>
                <a:gd name="connsiteX5" fmla="*/ 260563 w 607639"/>
                <a:gd name="connsiteY5" fmla="*/ 213037 h 606722"/>
                <a:gd name="connsiteX6" fmla="*/ 313452 w 607639"/>
                <a:gd name="connsiteY6" fmla="*/ 265856 h 606722"/>
                <a:gd name="connsiteX7" fmla="*/ 260563 w 607639"/>
                <a:gd name="connsiteY7" fmla="*/ 318675 h 606722"/>
                <a:gd name="connsiteX8" fmla="*/ 207674 w 607639"/>
                <a:gd name="connsiteY8" fmla="*/ 265856 h 606722"/>
                <a:gd name="connsiteX9" fmla="*/ 260563 w 607639"/>
                <a:gd name="connsiteY9" fmla="*/ 213037 h 606722"/>
                <a:gd name="connsiteX10" fmla="*/ 303775 w 607639"/>
                <a:gd name="connsiteY10" fmla="*/ 152236 h 606722"/>
                <a:gd name="connsiteX11" fmla="*/ 152466 w 607639"/>
                <a:gd name="connsiteY11" fmla="*/ 303317 h 606722"/>
                <a:gd name="connsiteX12" fmla="*/ 303775 w 607639"/>
                <a:gd name="connsiteY12" fmla="*/ 454486 h 606722"/>
                <a:gd name="connsiteX13" fmla="*/ 455173 w 607639"/>
                <a:gd name="connsiteY13" fmla="*/ 303317 h 606722"/>
                <a:gd name="connsiteX14" fmla="*/ 303775 w 607639"/>
                <a:gd name="connsiteY14" fmla="*/ 152236 h 606722"/>
                <a:gd name="connsiteX15" fmla="*/ 270042 w 607639"/>
                <a:gd name="connsiteY15" fmla="*/ 0 h 606722"/>
                <a:gd name="connsiteX16" fmla="*/ 337597 w 607639"/>
                <a:gd name="connsiteY16" fmla="*/ 0 h 606722"/>
                <a:gd name="connsiteX17" fmla="*/ 361628 w 607639"/>
                <a:gd name="connsiteY17" fmla="*/ 23995 h 606722"/>
                <a:gd name="connsiteX18" fmla="*/ 337597 w 607639"/>
                <a:gd name="connsiteY18" fmla="*/ 47901 h 606722"/>
                <a:gd name="connsiteX19" fmla="*/ 327806 w 607639"/>
                <a:gd name="connsiteY19" fmla="*/ 47901 h 606722"/>
                <a:gd name="connsiteX20" fmla="*/ 327806 w 607639"/>
                <a:gd name="connsiteY20" fmla="*/ 105756 h 606722"/>
                <a:gd name="connsiteX21" fmla="*/ 426691 w 607639"/>
                <a:gd name="connsiteY21" fmla="*/ 146726 h 606722"/>
                <a:gd name="connsiteX22" fmla="*/ 467723 w 607639"/>
                <a:gd name="connsiteY22" fmla="*/ 105756 h 606722"/>
                <a:gd name="connsiteX23" fmla="*/ 460780 w 607639"/>
                <a:gd name="connsiteY23" fmla="*/ 98913 h 606722"/>
                <a:gd name="connsiteX24" fmla="*/ 460780 w 607639"/>
                <a:gd name="connsiteY24" fmla="*/ 64965 h 606722"/>
                <a:gd name="connsiteX25" fmla="*/ 494691 w 607639"/>
                <a:gd name="connsiteY25" fmla="*/ 64965 h 606722"/>
                <a:gd name="connsiteX26" fmla="*/ 530382 w 607639"/>
                <a:gd name="connsiteY26" fmla="*/ 100602 h 606722"/>
                <a:gd name="connsiteX27" fmla="*/ 531094 w 607639"/>
                <a:gd name="connsiteY27" fmla="*/ 101313 h 606722"/>
                <a:gd name="connsiteX28" fmla="*/ 537414 w 607639"/>
                <a:gd name="connsiteY28" fmla="*/ 107534 h 606722"/>
                <a:gd name="connsiteX29" fmla="*/ 537770 w 607639"/>
                <a:gd name="connsiteY29" fmla="*/ 107978 h 606722"/>
                <a:gd name="connsiteX30" fmla="*/ 537948 w 607639"/>
                <a:gd name="connsiteY30" fmla="*/ 108156 h 606722"/>
                <a:gd name="connsiteX31" fmla="*/ 538482 w 607639"/>
                <a:gd name="connsiteY31" fmla="*/ 108689 h 606722"/>
                <a:gd name="connsiteX32" fmla="*/ 538215 w 607639"/>
                <a:gd name="connsiteY32" fmla="*/ 108423 h 606722"/>
                <a:gd name="connsiteX33" fmla="*/ 538749 w 607639"/>
                <a:gd name="connsiteY33" fmla="*/ 108867 h 606722"/>
                <a:gd name="connsiteX34" fmla="*/ 539105 w 607639"/>
                <a:gd name="connsiteY34" fmla="*/ 109311 h 606722"/>
                <a:gd name="connsiteX35" fmla="*/ 542487 w 607639"/>
                <a:gd name="connsiteY35" fmla="*/ 112688 h 606722"/>
                <a:gd name="connsiteX36" fmla="*/ 542487 w 607639"/>
                <a:gd name="connsiteY36" fmla="*/ 146637 h 606722"/>
                <a:gd name="connsiteX37" fmla="*/ 508576 w 607639"/>
                <a:gd name="connsiteY37" fmla="*/ 146637 h 606722"/>
                <a:gd name="connsiteX38" fmla="*/ 501634 w 607639"/>
                <a:gd name="connsiteY38" fmla="*/ 139705 h 606722"/>
                <a:gd name="connsiteX39" fmla="*/ 460691 w 607639"/>
                <a:gd name="connsiteY39" fmla="*/ 180675 h 606722"/>
                <a:gd name="connsiteX40" fmla="*/ 501723 w 607639"/>
                <a:gd name="connsiteY40" fmla="*/ 279410 h 606722"/>
                <a:gd name="connsiteX41" fmla="*/ 559576 w 607639"/>
                <a:gd name="connsiteY41" fmla="*/ 279410 h 606722"/>
                <a:gd name="connsiteX42" fmla="*/ 559576 w 607639"/>
                <a:gd name="connsiteY42" fmla="*/ 269634 h 606722"/>
                <a:gd name="connsiteX43" fmla="*/ 583608 w 607639"/>
                <a:gd name="connsiteY43" fmla="*/ 245639 h 606722"/>
                <a:gd name="connsiteX44" fmla="*/ 607639 w 607639"/>
                <a:gd name="connsiteY44" fmla="*/ 269634 h 606722"/>
                <a:gd name="connsiteX45" fmla="*/ 607639 w 607639"/>
                <a:gd name="connsiteY45" fmla="*/ 337088 h 606722"/>
                <a:gd name="connsiteX46" fmla="*/ 583608 w 607639"/>
                <a:gd name="connsiteY46" fmla="*/ 361083 h 606722"/>
                <a:gd name="connsiteX47" fmla="*/ 559576 w 607639"/>
                <a:gd name="connsiteY47" fmla="*/ 337088 h 606722"/>
                <a:gd name="connsiteX48" fmla="*/ 559576 w 607639"/>
                <a:gd name="connsiteY48" fmla="*/ 327312 h 606722"/>
                <a:gd name="connsiteX49" fmla="*/ 501723 w 607639"/>
                <a:gd name="connsiteY49" fmla="*/ 327312 h 606722"/>
                <a:gd name="connsiteX50" fmla="*/ 460691 w 607639"/>
                <a:gd name="connsiteY50" fmla="*/ 426047 h 606722"/>
                <a:gd name="connsiteX51" fmla="*/ 501634 w 607639"/>
                <a:gd name="connsiteY51" fmla="*/ 467017 h 606722"/>
                <a:gd name="connsiteX52" fmla="*/ 508576 w 607639"/>
                <a:gd name="connsiteY52" fmla="*/ 460085 h 606722"/>
                <a:gd name="connsiteX53" fmla="*/ 542487 w 607639"/>
                <a:gd name="connsiteY53" fmla="*/ 460085 h 606722"/>
                <a:gd name="connsiteX54" fmla="*/ 542487 w 607639"/>
                <a:gd name="connsiteY54" fmla="*/ 493945 h 606722"/>
                <a:gd name="connsiteX55" fmla="*/ 518990 w 607639"/>
                <a:gd name="connsiteY55" fmla="*/ 517496 h 606722"/>
                <a:gd name="connsiteX56" fmla="*/ 494691 w 607639"/>
                <a:gd name="connsiteY56" fmla="*/ 541668 h 606722"/>
                <a:gd name="connsiteX57" fmla="*/ 460780 w 607639"/>
                <a:gd name="connsiteY57" fmla="*/ 541668 h 606722"/>
                <a:gd name="connsiteX58" fmla="*/ 460780 w 607639"/>
                <a:gd name="connsiteY58" fmla="*/ 507809 h 606722"/>
                <a:gd name="connsiteX59" fmla="*/ 467723 w 607639"/>
                <a:gd name="connsiteY59" fmla="*/ 500877 h 606722"/>
                <a:gd name="connsiteX60" fmla="*/ 426691 w 607639"/>
                <a:gd name="connsiteY60" fmla="*/ 459996 h 606722"/>
                <a:gd name="connsiteX61" fmla="*/ 327806 w 607639"/>
                <a:gd name="connsiteY61" fmla="*/ 500966 h 606722"/>
                <a:gd name="connsiteX62" fmla="*/ 327806 w 607639"/>
                <a:gd name="connsiteY62" fmla="*/ 558732 h 606722"/>
                <a:gd name="connsiteX63" fmla="*/ 337597 w 607639"/>
                <a:gd name="connsiteY63" fmla="*/ 558732 h 606722"/>
                <a:gd name="connsiteX64" fmla="*/ 361628 w 607639"/>
                <a:gd name="connsiteY64" fmla="*/ 582727 h 606722"/>
                <a:gd name="connsiteX65" fmla="*/ 337597 w 607639"/>
                <a:gd name="connsiteY65" fmla="*/ 606722 h 606722"/>
                <a:gd name="connsiteX66" fmla="*/ 270042 w 607639"/>
                <a:gd name="connsiteY66" fmla="*/ 606722 h 606722"/>
                <a:gd name="connsiteX67" fmla="*/ 246011 w 607639"/>
                <a:gd name="connsiteY67" fmla="*/ 582727 h 606722"/>
                <a:gd name="connsiteX68" fmla="*/ 270042 w 607639"/>
                <a:gd name="connsiteY68" fmla="*/ 558732 h 606722"/>
                <a:gd name="connsiteX69" fmla="*/ 279833 w 607639"/>
                <a:gd name="connsiteY69" fmla="*/ 558732 h 606722"/>
                <a:gd name="connsiteX70" fmla="*/ 279833 w 607639"/>
                <a:gd name="connsiteY70" fmla="*/ 500966 h 606722"/>
                <a:gd name="connsiteX71" fmla="*/ 180948 w 607639"/>
                <a:gd name="connsiteY71" fmla="*/ 459996 h 606722"/>
                <a:gd name="connsiteX72" fmla="*/ 139916 w 607639"/>
                <a:gd name="connsiteY72" fmla="*/ 500877 h 606722"/>
                <a:gd name="connsiteX73" fmla="*/ 146859 w 607639"/>
                <a:gd name="connsiteY73" fmla="*/ 507809 h 606722"/>
                <a:gd name="connsiteX74" fmla="*/ 146859 w 607639"/>
                <a:gd name="connsiteY74" fmla="*/ 541668 h 606722"/>
                <a:gd name="connsiteX75" fmla="*/ 112859 w 607639"/>
                <a:gd name="connsiteY75" fmla="*/ 541668 h 606722"/>
                <a:gd name="connsiteX76" fmla="*/ 77257 w 607639"/>
                <a:gd name="connsiteY76" fmla="*/ 506120 h 606722"/>
                <a:gd name="connsiteX77" fmla="*/ 68534 w 607639"/>
                <a:gd name="connsiteY77" fmla="*/ 497411 h 606722"/>
                <a:gd name="connsiteX78" fmla="*/ 65063 w 607639"/>
                <a:gd name="connsiteY78" fmla="*/ 493945 h 606722"/>
                <a:gd name="connsiteX79" fmla="*/ 65063 w 607639"/>
                <a:gd name="connsiteY79" fmla="*/ 460085 h 606722"/>
                <a:gd name="connsiteX80" fmla="*/ 99063 w 607639"/>
                <a:gd name="connsiteY80" fmla="*/ 460085 h 606722"/>
                <a:gd name="connsiteX81" fmla="*/ 105916 w 607639"/>
                <a:gd name="connsiteY81" fmla="*/ 467017 h 606722"/>
                <a:gd name="connsiteX82" fmla="*/ 146948 w 607639"/>
                <a:gd name="connsiteY82" fmla="*/ 426047 h 606722"/>
                <a:gd name="connsiteX83" fmla="*/ 105916 w 607639"/>
                <a:gd name="connsiteY83" fmla="*/ 327312 h 606722"/>
                <a:gd name="connsiteX84" fmla="*/ 47974 w 607639"/>
                <a:gd name="connsiteY84" fmla="*/ 327312 h 606722"/>
                <a:gd name="connsiteX85" fmla="*/ 47974 w 607639"/>
                <a:gd name="connsiteY85" fmla="*/ 337088 h 606722"/>
                <a:gd name="connsiteX86" fmla="*/ 24031 w 607639"/>
                <a:gd name="connsiteY86" fmla="*/ 361083 h 606722"/>
                <a:gd name="connsiteX87" fmla="*/ 0 w 607639"/>
                <a:gd name="connsiteY87" fmla="*/ 337088 h 606722"/>
                <a:gd name="connsiteX88" fmla="*/ 0 w 607639"/>
                <a:gd name="connsiteY88" fmla="*/ 269634 h 606722"/>
                <a:gd name="connsiteX89" fmla="*/ 24031 w 607639"/>
                <a:gd name="connsiteY89" fmla="*/ 245639 h 606722"/>
                <a:gd name="connsiteX90" fmla="*/ 47974 w 607639"/>
                <a:gd name="connsiteY90" fmla="*/ 269634 h 606722"/>
                <a:gd name="connsiteX91" fmla="*/ 47974 w 607639"/>
                <a:gd name="connsiteY91" fmla="*/ 279410 h 606722"/>
                <a:gd name="connsiteX92" fmla="*/ 105916 w 607639"/>
                <a:gd name="connsiteY92" fmla="*/ 279410 h 606722"/>
                <a:gd name="connsiteX93" fmla="*/ 146948 w 607639"/>
                <a:gd name="connsiteY93" fmla="*/ 180675 h 606722"/>
                <a:gd name="connsiteX94" fmla="*/ 105916 w 607639"/>
                <a:gd name="connsiteY94" fmla="*/ 139705 h 606722"/>
                <a:gd name="connsiteX95" fmla="*/ 99063 w 607639"/>
                <a:gd name="connsiteY95" fmla="*/ 146637 h 606722"/>
                <a:gd name="connsiteX96" fmla="*/ 65063 w 607639"/>
                <a:gd name="connsiteY96" fmla="*/ 146637 h 606722"/>
                <a:gd name="connsiteX97" fmla="*/ 65063 w 607639"/>
                <a:gd name="connsiteY97" fmla="*/ 112688 h 606722"/>
                <a:gd name="connsiteX98" fmla="*/ 106450 w 607639"/>
                <a:gd name="connsiteY98" fmla="*/ 71452 h 606722"/>
                <a:gd name="connsiteX99" fmla="*/ 112859 w 607639"/>
                <a:gd name="connsiteY99" fmla="*/ 64965 h 606722"/>
                <a:gd name="connsiteX100" fmla="*/ 146859 w 607639"/>
                <a:gd name="connsiteY100" fmla="*/ 64965 h 606722"/>
                <a:gd name="connsiteX101" fmla="*/ 146859 w 607639"/>
                <a:gd name="connsiteY101" fmla="*/ 98913 h 606722"/>
                <a:gd name="connsiteX102" fmla="*/ 139916 w 607639"/>
                <a:gd name="connsiteY102" fmla="*/ 105756 h 606722"/>
                <a:gd name="connsiteX103" fmla="*/ 180948 w 607639"/>
                <a:gd name="connsiteY103" fmla="*/ 146726 h 606722"/>
                <a:gd name="connsiteX104" fmla="*/ 279833 w 607639"/>
                <a:gd name="connsiteY104" fmla="*/ 105756 h 606722"/>
                <a:gd name="connsiteX105" fmla="*/ 279833 w 607639"/>
                <a:gd name="connsiteY105" fmla="*/ 47901 h 606722"/>
                <a:gd name="connsiteX106" fmla="*/ 270042 w 607639"/>
                <a:gd name="connsiteY106" fmla="*/ 47901 h 606722"/>
                <a:gd name="connsiteX107" fmla="*/ 246011 w 607639"/>
                <a:gd name="connsiteY107" fmla="*/ 23995 h 606722"/>
                <a:gd name="connsiteX108" fmla="*/ 270042 w 607639"/>
                <a:gd name="connsiteY108"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607639" h="606722">
                  <a:moveTo>
                    <a:pt x="347041" y="313875"/>
                  </a:moveTo>
                  <a:cubicBezTo>
                    <a:pt x="365085" y="313875"/>
                    <a:pt x="379713" y="328487"/>
                    <a:pt x="379713" y="346512"/>
                  </a:cubicBezTo>
                  <a:cubicBezTo>
                    <a:pt x="379713" y="364537"/>
                    <a:pt x="365085" y="379149"/>
                    <a:pt x="347041" y="379149"/>
                  </a:cubicBezTo>
                  <a:cubicBezTo>
                    <a:pt x="328997" y="379149"/>
                    <a:pt x="314369" y="364537"/>
                    <a:pt x="314369" y="346512"/>
                  </a:cubicBezTo>
                  <a:cubicBezTo>
                    <a:pt x="314369" y="328487"/>
                    <a:pt x="328997" y="313875"/>
                    <a:pt x="347041" y="313875"/>
                  </a:cubicBezTo>
                  <a:close/>
                  <a:moveTo>
                    <a:pt x="260563" y="213037"/>
                  </a:moveTo>
                  <a:cubicBezTo>
                    <a:pt x="289773" y="213037"/>
                    <a:pt x="313452" y="236685"/>
                    <a:pt x="313452" y="265856"/>
                  </a:cubicBezTo>
                  <a:cubicBezTo>
                    <a:pt x="313452" y="295027"/>
                    <a:pt x="289773" y="318675"/>
                    <a:pt x="260563" y="318675"/>
                  </a:cubicBezTo>
                  <a:cubicBezTo>
                    <a:pt x="231353" y="318675"/>
                    <a:pt x="207674" y="295027"/>
                    <a:pt x="207674" y="265856"/>
                  </a:cubicBezTo>
                  <a:cubicBezTo>
                    <a:pt x="207674" y="236685"/>
                    <a:pt x="231353" y="213037"/>
                    <a:pt x="260563" y="213037"/>
                  </a:cubicBezTo>
                  <a:close/>
                  <a:moveTo>
                    <a:pt x="303775" y="152236"/>
                  </a:moveTo>
                  <a:cubicBezTo>
                    <a:pt x="220377" y="152236"/>
                    <a:pt x="152466" y="220045"/>
                    <a:pt x="152466" y="303317"/>
                  </a:cubicBezTo>
                  <a:cubicBezTo>
                    <a:pt x="152466" y="386678"/>
                    <a:pt x="220377" y="454486"/>
                    <a:pt x="303775" y="454486"/>
                  </a:cubicBezTo>
                  <a:cubicBezTo>
                    <a:pt x="387262" y="454486"/>
                    <a:pt x="455173" y="386678"/>
                    <a:pt x="455173" y="303317"/>
                  </a:cubicBezTo>
                  <a:cubicBezTo>
                    <a:pt x="455173" y="220045"/>
                    <a:pt x="387262" y="152236"/>
                    <a:pt x="303775" y="152236"/>
                  </a:cubicBezTo>
                  <a:close/>
                  <a:moveTo>
                    <a:pt x="270042" y="0"/>
                  </a:moveTo>
                  <a:lnTo>
                    <a:pt x="337597" y="0"/>
                  </a:lnTo>
                  <a:cubicBezTo>
                    <a:pt x="350859" y="0"/>
                    <a:pt x="361628" y="10753"/>
                    <a:pt x="361628" y="23995"/>
                  </a:cubicBezTo>
                  <a:cubicBezTo>
                    <a:pt x="361628" y="37237"/>
                    <a:pt x="350859" y="47901"/>
                    <a:pt x="337597" y="47901"/>
                  </a:cubicBezTo>
                  <a:lnTo>
                    <a:pt x="327806" y="47901"/>
                  </a:lnTo>
                  <a:lnTo>
                    <a:pt x="327806" y="105756"/>
                  </a:lnTo>
                  <a:cubicBezTo>
                    <a:pt x="364833" y="110200"/>
                    <a:pt x="398744" y="124864"/>
                    <a:pt x="426691" y="146726"/>
                  </a:cubicBezTo>
                  <a:lnTo>
                    <a:pt x="467723" y="105756"/>
                  </a:lnTo>
                  <a:lnTo>
                    <a:pt x="460780" y="98913"/>
                  </a:lnTo>
                  <a:cubicBezTo>
                    <a:pt x="451435" y="89493"/>
                    <a:pt x="451435" y="74385"/>
                    <a:pt x="460780" y="64965"/>
                  </a:cubicBezTo>
                  <a:cubicBezTo>
                    <a:pt x="470126" y="55633"/>
                    <a:pt x="485346" y="55633"/>
                    <a:pt x="494691" y="64965"/>
                  </a:cubicBezTo>
                  <a:lnTo>
                    <a:pt x="530382" y="100602"/>
                  </a:lnTo>
                  <a:lnTo>
                    <a:pt x="531094" y="101313"/>
                  </a:lnTo>
                  <a:lnTo>
                    <a:pt x="537414" y="107534"/>
                  </a:lnTo>
                  <a:lnTo>
                    <a:pt x="537770" y="107978"/>
                  </a:lnTo>
                  <a:lnTo>
                    <a:pt x="537948" y="108156"/>
                  </a:lnTo>
                  <a:lnTo>
                    <a:pt x="538482" y="108689"/>
                  </a:lnTo>
                  <a:lnTo>
                    <a:pt x="538215" y="108423"/>
                  </a:lnTo>
                  <a:lnTo>
                    <a:pt x="538749" y="108867"/>
                  </a:lnTo>
                  <a:lnTo>
                    <a:pt x="539105" y="109311"/>
                  </a:lnTo>
                  <a:lnTo>
                    <a:pt x="542487" y="112688"/>
                  </a:lnTo>
                  <a:cubicBezTo>
                    <a:pt x="551922" y="122109"/>
                    <a:pt x="551922" y="137217"/>
                    <a:pt x="542487" y="146637"/>
                  </a:cubicBezTo>
                  <a:cubicBezTo>
                    <a:pt x="533142" y="155969"/>
                    <a:pt x="517922" y="155969"/>
                    <a:pt x="508576" y="146637"/>
                  </a:cubicBezTo>
                  <a:lnTo>
                    <a:pt x="501634" y="139705"/>
                  </a:lnTo>
                  <a:lnTo>
                    <a:pt x="460691" y="180675"/>
                  </a:lnTo>
                  <a:cubicBezTo>
                    <a:pt x="482587" y="208491"/>
                    <a:pt x="497272" y="242440"/>
                    <a:pt x="501723" y="279410"/>
                  </a:cubicBezTo>
                  <a:lnTo>
                    <a:pt x="559576" y="279410"/>
                  </a:lnTo>
                  <a:lnTo>
                    <a:pt x="559576" y="269634"/>
                  </a:lnTo>
                  <a:cubicBezTo>
                    <a:pt x="559576" y="256393"/>
                    <a:pt x="570346" y="245639"/>
                    <a:pt x="583608" y="245639"/>
                  </a:cubicBezTo>
                  <a:cubicBezTo>
                    <a:pt x="596869" y="245639"/>
                    <a:pt x="607639" y="256393"/>
                    <a:pt x="607639" y="269634"/>
                  </a:cubicBezTo>
                  <a:lnTo>
                    <a:pt x="607639" y="337088"/>
                  </a:lnTo>
                  <a:cubicBezTo>
                    <a:pt x="607639" y="350329"/>
                    <a:pt x="596869" y="361083"/>
                    <a:pt x="583608" y="361083"/>
                  </a:cubicBezTo>
                  <a:cubicBezTo>
                    <a:pt x="570346" y="361083"/>
                    <a:pt x="559576" y="350329"/>
                    <a:pt x="559576" y="337088"/>
                  </a:cubicBezTo>
                  <a:lnTo>
                    <a:pt x="559576" y="327312"/>
                  </a:lnTo>
                  <a:lnTo>
                    <a:pt x="501723" y="327312"/>
                  </a:lnTo>
                  <a:cubicBezTo>
                    <a:pt x="497272" y="364282"/>
                    <a:pt x="482587" y="398142"/>
                    <a:pt x="460691" y="426047"/>
                  </a:cubicBezTo>
                  <a:lnTo>
                    <a:pt x="501634" y="467017"/>
                  </a:lnTo>
                  <a:lnTo>
                    <a:pt x="508576" y="460085"/>
                  </a:lnTo>
                  <a:cubicBezTo>
                    <a:pt x="517922" y="450753"/>
                    <a:pt x="533142" y="450753"/>
                    <a:pt x="542487" y="460085"/>
                  </a:cubicBezTo>
                  <a:cubicBezTo>
                    <a:pt x="551922" y="469416"/>
                    <a:pt x="551922" y="484613"/>
                    <a:pt x="542487" y="493945"/>
                  </a:cubicBezTo>
                  <a:cubicBezTo>
                    <a:pt x="512759" y="523717"/>
                    <a:pt x="518456" y="518029"/>
                    <a:pt x="518990" y="517496"/>
                  </a:cubicBezTo>
                  <a:cubicBezTo>
                    <a:pt x="518545" y="517940"/>
                    <a:pt x="514272" y="522206"/>
                    <a:pt x="494691" y="541668"/>
                  </a:cubicBezTo>
                  <a:cubicBezTo>
                    <a:pt x="485346" y="551089"/>
                    <a:pt x="470126" y="551089"/>
                    <a:pt x="460780" y="541668"/>
                  </a:cubicBezTo>
                  <a:cubicBezTo>
                    <a:pt x="451435" y="532337"/>
                    <a:pt x="451435" y="517140"/>
                    <a:pt x="460780" y="507809"/>
                  </a:cubicBezTo>
                  <a:lnTo>
                    <a:pt x="467723" y="500877"/>
                  </a:lnTo>
                  <a:lnTo>
                    <a:pt x="426691" y="459996"/>
                  </a:lnTo>
                  <a:cubicBezTo>
                    <a:pt x="398744" y="481858"/>
                    <a:pt x="364833" y="496522"/>
                    <a:pt x="327806" y="500966"/>
                  </a:cubicBezTo>
                  <a:lnTo>
                    <a:pt x="327806" y="558732"/>
                  </a:lnTo>
                  <a:lnTo>
                    <a:pt x="337597" y="558732"/>
                  </a:lnTo>
                  <a:cubicBezTo>
                    <a:pt x="350859" y="558732"/>
                    <a:pt x="361628" y="569485"/>
                    <a:pt x="361628" y="582727"/>
                  </a:cubicBezTo>
                  <a:cubicBezTo>
                    <a:pt x="361628" y="595969"/>
                    <a:pt x="350859" y="606722"/>
                    <a:pt x="337597" y="606722"/>
                  </a:cubicBezTo>
                  <a:lnTo>
                    <a:pt x="270042" y="606722"/>
                  </a:lnTo>
                  <a:cubicBezTo>
                    <a:pt x="256780" y="606722"/>
                    <a:pt x="246011" y="595969"/>
                    <a:pt x="246011" y="582727"/>
                  </a:cubicBezTo>
                  <a:cubicBezTo>
                    <a:pt x="246011" y="569485"/>
                    <a:pt x="256780" y="558732"/>
                    <a:pt x="270042" y="558732"/>
                  </a:cubicBezTo>
                  <a:lnTo>
                    <a:pt x="279833" y="558732"/>
                  </a:lnTo>
                  <a:lnTo>
                    <a:pt x="279833" y="500966"/>
                  </a:lnTo>
                  <a:cubicBezTo>
                    <a:pt x="242806" y="496522"/>
                    <a:pt x="208806" y="481858"/>
                    <a:pt x="180948" y="459996"/>
                  </a:cubicBezTo>
                  <a:lnTo>
                    <a:pt x="139916" y="500877"/>
                  </a:lnTo>
                  <a:lnTo>
                    <a:pt x="146859" y="507809"/>
                  </a:lnTo>
                  <a:cubicBezTo>
                    <a:pt x="156204" y="517140"/>
                    <a:pt x="156204" y="532337"/>
                    <a:pt x="146859" y="541668"/>
                  </a:cubicBezTo>
                  <a:cubicBezTo>
                    <a:pt x="137424" y="551089"/>
                    <a:pt x="122293" y="551089"/>
                    <a:pt x="112859" y="541668"/>
                  </a:cubicBezTo>
                  <a:lnTo>
                    <a:pt x="77257" y="506120"/>
                  </a:lnTo>
                  <a:lnTo>
                    <a:pt x="68534" y="497411"/>
                  </a:lnTo>
                  <a:lnTo>
                    <a:pt x="65063" y="493945"/>
                  </a:lnTo>
                  <a:cubicBezTo>
                    <a:pt x="55717" y="484613"/>
                    <a:pt x="55717" y="469416"/>
                    <a:pt x="65063" y="460085"/>
                  </a:cubicBezTo>
                  <a:cubicBezTo>
                    <a:pt x="74497" y="450753"/>
                    <a:pt x="89628" y="450753"/>
                    <a:pt x="99063" y="460085"/>
                  </a:cubicBezTo>
                  <a:lnTo>
                    <a:pt x="105916" y="467017"/>
                  </a:lnTo>
                  <a:lnTo>
                    <a:pt x="146948" y="426047"/>
                  </a:lnTo>
                  <a:cubicBezTo>
                    <a:pt x="125052" y="398142"/>
                    <a:pt x="110367" y="364282"/>
                    <a:pt x="105916" y="327312"/>
                  </a:cubicBezTo>
                  <a:lnTo>
                    <a:pt x="47974" y="327312"/>
                  </a:lnTo>
                  <a:lnTo>
                    <a:pt x="47974" y="337088"/>
                  </a:lnTo>
                  <a:cubicBezTo>
                    <a:pt x="47974" y="350329"/>
                    <a:pt x="37293" y="361083"/>
                    <a:pt x="24031" y="361083"/>
                  </a:cubicBezTo>
                  <a:cubicBezTo>
                    <a:pt x="10770" y="361083"/>
                    <a:pt x="0" y="350329"/>
                    <a:pt x="0" y="337088"/>
                  </a:cubicBezTo>
                  <a:lnTo>
                    <a:pt x="0" y="269634"/>
                  </a:lnTo>
                  <a:cubicBezTo>
                    <a:pt x="0" y="256393"/>
                    <a:pt x="10770" y="245639"/>
                    <a:pt x="24031" y="245639"/>
                  </a:cubicBezTo>
                  <a:cubicBezTo>
                    <a:pt x="37293" y="245639"/>
                    <a:pt x="47974" y="256393"/>
                    <a:pt x="47974" y="269634"/>
                  </a:cubicBezTo>
                  <a:lnTo>
                    <a:pt x="47974" y="279410"/>
                  </a:lnTo>
                  <a:lnTo>
                    <a:pt x="105916" y="279410"/>
                  </a:lnTo>
                  <a:cubicBezTo>
                    <a:pt x="110367" y="242440"/>
                    <a:pt x="125052" y="208491"/>
                    <a:pt x="146948" y="180675"/>
                  </a:cubicBezTo>
                  <a:lnTo>
                    <a:pt x="105916" y="139705"/>
                  </a:lnTo>
                  <a:lnTo>
                    <a:pt x="99063" y="146637"/>
                  </a:lnTo>
                  <a:cubicBezTo>
                    <a:pt x="89628" y="155969"/>
                    <a:pt x="74497" y="155969"/>
                    <a:pt x="65063" y="146637"/>
                  </a:cubicBezTo>
                  <a:cubicBezTo>
                    <a:pt x="55717" y="137217"/>
                    <a:pt x="55717" y="122109"/>
                    <a:pt x="65063" y="112688"/>
                  </a:cubicBezTo>
                  <a:lnTo>
                    <a:pt x="106450" y="71452"/>
                  </a:lnTo>
                  <a:lnTo>
                    <a:pt x="112859" y="64965"/>
                  </a:lnTo>
                  <a:cubicBezTo>
                    <a:pt x="122293" y="55633"/>
                    <a:pt x="137424" y="55633"/>
                    <a:pt x="146859" y="64965"/>
                  </a:cubicBezTo>
                  <a:cubicBezTo>
                    <a:pt x="156204" y="74385"/>
                    <a:pt x="156204" y="89493"/>
                    <a:pt x="146859" y="98913"/>
                  </a:cubicBezTo>
                  <a:lnTo>
                    <a:pt x="139916" y="105756"/>
                  </a:lnTo>
                  <a:lnTo>
                    <a:pt x="180948" y="146726"/>
                  </a:lnTo>
                  <a:cubicBezTo>
                    <a:pt x="208806" y="124864"/>
                    <a:pt x="242806" y="110200"/>
                    <a:pt x="279833" y="105756"/>
                  </a:cubicBezTo>
                  <a:lnTo>
                    <a:pt x="279833" y="47901"/>
                  </a:lnTo>
                  <a:lnTo>
                    <a:pt x="270042" y="47901"/>
                  </a:lnTo>
                  <a:cubicBezTo>
                    <a:pt x="256780" y="47901"/>
                    <a:pt x="246011" y="37237"/>
                    <a:pt x="246011" y="23995"/>
                  </a:cubicBezTo>
                  <a:cubicBezTo>
                    <a:pt x="246011" y="10753"/>
                    <a:pt x="256780" y="0"/>
                    <a:pt x="270042"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40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微软雅黑"/>
                <a:cs typeface="+mn-cs"/>
              </a:endParaRPr>
            </a:p>
          </p:txBody>
        </p:sp>
      </p:grpSp>
      <p:sp>
        <p:nvSpPr>
          <p:cNvPr id="13" name="日期占位符 4">
            <a:extLst>
              <a:ext uri="{FF2B5EF4-FFF2-40B4-BE49-F238E27FC236}">
                <a16:creationId xmlns:a16="http://schemas.microsoft.com/office/drawing/2014/main" id="{1537F5BF-9B2C-4279-903E-1ACEC1C9841E}"/>
              </a:ext>
            </a:extLst>
          </p:cNvPr>
          <p:cNvSpPr>
            <a:spLocks noGrp="1"/>
          </p:cNvSpPr>
          <p:nvPr>
            <p:ph type="dt" sz="half" idx="26"/>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14" name="灯片编号占位符 7">
            <a:extLst>
              <a:ext uri="{FF2B5EF4-FFF2-40B4-BE49-F238E27FC236}">
                <a16:creationId xmlns:a16="http://schemas.microsoft.com/office/drawing/2014/main" id="{4C2D85EE-1E90-403E-BAA7-0EA569199AD4}"/>
              </a:ext>
            </a:extLst>
          </p:cNvPr>
          <p:cNvSpPr>
            <a:spLocks noGrp="1"/>
          </p:cNvSpPr>
          <p:nvPr>
            <p:ph type="sldNum" sz="quarter" idx="28"/>
          </p:nvPr>
        </p:nvSpPr>
        <p:spPr>
          <a:xfrm>
            <a:off x="8775700" y="6235702"/>
            <a:ext cx="2743200" cy="365125"/>
          </a:xfrm>
        </p:spPr>
        <p:txBody>
          <a:bodyPr/>
          <a:lstStyle/>
          <a:p>
            <a:fld id="{C79ECAFE-A460-4E13-ABCB-32CAE6136244}" type="slidenum">
              <a:rPr lang="zh-CN" altLang="en-US" smtClean="0"/>
              <a:pPr/>
              <a:t>‹#›</a:t>
            </a:fld>
            <a:endParaRPr lang="zh-CN" altLang="en-US" dirty="0"/>
          </a:p>
        </p:txBody>
      </p:sp>
      <p:sp>
        <p:nvSpPr>
          <p:cNvPr id="27" name="文本占位符 26">
            <a:extLst>
              <a:ext uri="{FF2B5EF4-FFF2-40B4-BE49-F238E27FC236}">
                <a16:creationId xmlns:a16="http://schemas.microsoft.com/office/drawing/2014/main" id="{B68BC5C5-6105-4907-96A6-3B5D2A07C85C}"/>
              </a:ext>
            </a:extLst>
          </p:cNvPr>
          <p:cNvSpPr>
            <a:spLocks noGrp="1"/>
          </p:cNvSpPr>
          <p:nvPr>
            <p:ph type="body" sz="quarter" idx="29" hasCustomPrompt="1"/>
          </p:nvPr>
        </p:nvSpPr>
        <p:spPr>
          <a:xfrm>
            <a:off x="1019067" y="2170482"/>
            <a:ext cx="3982720" cy="584775"/>
          </a:xfrm>
        </p:spPr>
        <p:txBody>
          <a:bodyPr lIns="0">
            <a:spAutoFit/>
          </a:bodyPr>
          <a:lstStyle>
            <a:lvl1pPr marL="0" indent="0">
              <a:lnSpc>
                <a:spcPct val="100000"/>
              </a:lnSpc>
              <a:buNone/>
              <a:defRPr sz="3200" b="1">
                <a:solidFill>
                  <a:schemeClr val="accent1"/>
                </a:solidFill>
              </a:defRPr>
            </a:lvl1pPr>
          </a:lstStyle>
          <a:p>
            <a:pPr lvl="0"/>
            <a:r>
              <a:rPr lang="zh-CN" altLang="en-US" dirty="0"/>
              <a:t>请输入你的团队名</a:t>
            </a:r>
          </a:p>
        </p:txBody>
      </p:sp>
      <p:sp>
        <p:nvSpPr>
          <p:cNvPr id="29" name="文本占位符 28">
            <a:extLst>
              <a:ext uri="{FF2B5EF4-FFF2-40B4-BE49-F238E27FC236}">
                <a16:creationId xmlns:a16="http://schemas.microsoft.com/office/drawing/2014/main" id="{E55F85DC-E549-4396-B739-2FE6F1B3BF20}"/>
              </a:ext>
            </a:extLst>
          </p:cNvPr>
          <p:cNvSpPr>
            <a:spLocks noGrp="1"/>
          </p:cNvSpPr>
          <p:nvPr>
            <p:ph type="body" sz="quarter" idx="30" hasCustomPrompt="1"/>
          </p:nvPr>
        </p:nvSpPr>
        <p:spPr>
          <a:xfrm>
            <a:off x="1019067" y="3119036"/>
            <a:ext cx="3982720" cy="1706963"/>
          </a:xfrm>
        </p:spPr>
        <p:txBody>
          <a:bodyPr wrap="square" lIns="0">
            <a:noAutofit/>
          </a:bodyPr>
          <a:lstStyle>
            <a:lvl1pPr marL="0" indent="0">
              <a:buNone/>
              <a:defRPr sz="1800"/>
            </a:lvl1pPr>
          </a:lstStyle>
          <a:p>
            <a:pPr lvl="0"/>
            <a:r>
              <a:rPr lang="zh-CN" altLang="en-US" dirty="0"/>
              <a:t>请输入你的团队介绍</a:t>
            </a:r>
          </a:p>
        </p:txBody>
      </p:sp>
      <p:sp>
        <p:nvSpPr>
          <p:cNvPr id="33" name="图片占位符 32">
            <a:extLst>
              <a:ext uri="{FF2B5EF4-FFF2-40B4-BE49-F238E27FC236}">
                <a16:creationId xmlns:a16="http://schemas.microsoft.com/office/drawing/2014/main" id="{A20E9AFA-61A9-4915-B4B3-C398D1CA0115}"/>
              </a:ext>
            </a:extLst>
          </p:cNvPr>
          <p:cNvSpPr>
            <a:spLocks noGrp="1"/>
          </p:cNvSpPr>
          <p:nvPr>
            <p:ph type="pic" sz="quarter" idx="32"/>
          </p:nvPr>
        </p:nvSpPr>
        <p:spPr>
          <a:xfrm>
            <a:off x="7700964" y="1461189"/>
            <a:ext cx="1908733" cy="3364810"/>
          </a:xfrm>
          <a:custGeom>
            <a:avLst/>
            <a:gdLst>
              <a:gd name="connsiteX0" fmla="*/ 0 w 1908733"/>
              <a:gd name="connsiteY0" fmla="*/ 0 h 3364810"/>
              <a:gd name="connsiteX1" fmla="*/ 1908733 w 1908733"/>
              <a:gd name="connsiteY1" fmla="*/ 0 h 3364810"/>
              <a:gd name="connsiteX2" fmla="*/ 1908733 w 1908733"/>
              <a:gd name="connsiteY2" fmla="*/ 3364810 h 3364810"/>
              <a:gd name="connsiteX3" fmla="*/ 0 w 1908733"/>
              <a:gd name="connsiteY3" fmla="*/ 3364810 h 3364810"/>
            </a:gdLst>
            <a:ahLst/>
            <a:cxnLst>
              <a:cxn ang="0">
                <a:pos x="connsiteX0" y="connsiteY0"/>
              </a:cxn>
              <a:cxn ang="0">
                <a:pos x="connsiteX1" y="connsiteY1"/>
              </a:cxn>
              <a:cxn ang="0">
                <a:pos x="connsiteX2" y="connsiteY2"/>
              </a:cxn>
              <a:cxn ang="0">
                <a:pos x="connsiteX3" y="connsiteY3"/>
              </a:cxn>
            </a:cxnLst>
            <a:rect l="l" t="t" r="r" b="b"/>
            <a:pathLst>
              <a:path w="1908733" h="3364810">
                <a:moveTo>
                  <a:pt x="0" y="0"/>
                </a:moveTo>
                <a:lnTo>
                  <a:pt x="1908733" y="0"/>
                </a:lnTo>
                <a:lnTo>
                  <a:pt x="1908733" y="3364810"/>
                </a:lnTo>
                <a:lnTo>
                  <a:pt x="0" y="3364810"/>
                </a:lnTo>
                <a:close/>
              </a:path>
            </a:pathLst>
          </a:custGeom>
        </p:spPr>
        <p:txBody>
          <a:bodyPr wrap="square">
            <a:noAutofit/>
          </a:bodyPr>
          <a:lstStyle/>
          <a:p>
            <a:endParaRPr lang="zh-CN" altLang="en-US"/>
          </a:p>
        </p:txBody>
      </p:sp>
      <p:sp>
        <p:nvSpPr>
          <p:cNvPr id="34" name="图片占位符 33">
            <a:extLst>
              <a:ext uri="{FF2B5EF4-FFF2-40B4-BE49-F238E27FC236}">
                <a16:creationId xmlns:a16="http://schemas.microsoft.com/office/drawing/2014/main" id="{D3B5DD4B-6129-4B70-964D-44B0A3774E4E}"/>
              </a:ext>
            </a:extLst>
          </p:cNvPr>
          <p:cNvSpPr>
            <a:spLocks noGrp="1"/>
          </p:cNvSpPr>
          <p:nvPr>
            <p:ph type="pic" sz="quarter" idx="33"/>
          </p:nvPr>
        </p:nvSpPr>
        <p:spPr>
          <a:xfrm>
            <a:off x="9609697" y="1461189"/>
            <a:ext cx="1908733" cy="3364810"/>
          </a:xfrm>
          <a:custGeom>
            <a:avLst/>
            <a:gdLst>
              <a:gd name="connsiteX0" fmla="*/ 0 w 1908733"/>
              <a:gd name="connsiteY0" fmla="*/ 0 h 3364810"/>
              <a:gd name="connsiteX1" fmla="*/ 1908733 w 1908733"/>
              <a:gd name="connsiteY1" fmla="*/ 0 h 3364810"/>
              <a:gd name="connsiteX2" fmla="*/ 1908733 w 1908733"/>
              <a:gd name="connsiteY2" fmla="*/ 3364810 h 3364810"/>
              <a:gd name="connsiteX3" fmla="*/ 0 w 1908733"/>
              <a:gd name="connsiteY3" fmla="*/ 3364810 h 3364810"/>
            </a:gdLst>
            <a:ahLst/>
            <a:cxnLst>
              <a:cxn ang="0">
                <a:pos x="connsiteX0" y="connsiteY0"/>
              </a:cxn>
              <a:cxn ang="0">
                <a:pos x="connsiteX1" y="connsiteY1"/>
              </a:cxn>
              <a:cxn ang="0">
                <a:pos x="connsiteX2" y="connsiteY2"/>
              </a:cxn>
              <a:cxn ang="0">
                <a:pos x="connsiteX3" y="connsiteY3"/>
              </a:cxn>
            </a:cxnLst>
            <a:rect l="l" t="t" r="r" b="b"/>
            <a:pathLst>
              <a:path w="1908733" h="3364810">
                <a:moveTo>
                  <a:pt x="0" y="0"/>
                </a:moveTo>
                <a:lnTo>
                  <a:pt x="1908733" y="0"/>
                </a:lnTo>
                <a:lnTo>
                  <a:pt x="1908733" y="3364810"/>
                </a:lnTo>
                <a:lnTo>
                  <a:pt x="0" y="3364810"/>
                </a:lnTo>
                <a:close/>
              </a:path>
            </a:pathLst>
          </a:custGeom>
        </p:spPr>
        <p:txBody>
          <a:bodyPr wrap="square">
            <a:noAutofit/>
          </a:bodyPr>
          <a:lstStyle/>
          <a:p>
            <a:endParaRPr lang="zh-CN" altLang="en-US"/>
          </a:p>
        </p:txBody>
      </p:sp>
      <p:sp>
        <p:nvSpPr>
          <p:cNvPr id="25" name="文本占位符 11">
            <a:extLst>
              <a:ext uri="{FF2B5EF4-FFF2-40B4-BE49-F238E27FC236}">
                <a16:creationId xmlns:a16="http://schemas.microsoft.com/office/drawing/2014/main" id="{D6858A2E-8CBD-4BE6-9769-DC9BFF7CCB4E}"/>
              </a:ext>
            </a:extLst>
          </p:cNvPr>
          <p:cNvSpPr>
            <a:spLocks noGrp="1"/>
          </p:cNvSpPr>
          <p:nvPr>
            <p:ph type="body" sz="quarter" idx="22" hasCustomPrompt="1"/>
          </p:nvPr>
        </p:nvSpPr>
        <p:spPr>
          <a:xfrm>
            <a:off x="5792309" y="5510702"/>
            <a:ext cx="1908733" cy="623397"/>
          </a:xfrm>
          <a:prstGeom prst="rect">
            <a:avLst/>
          </a:prstGeom>
        </p:spPr>
        <p:txBody>
          <a:bodyPr>
            <a:noAutofit/>
          </a:bodyPr>
          <a:lstStyle>
            <a:lvl1pPr marL="0" indent="0" algn="ctr">
              <a:lnSpc>
                <a:spcPct val="100000"/>
              </a:lnSpc>
              <a:buNone/>
              <a:defRPr sz="1800"/>
            </a:lvl1pPr>
          </a:lstStyle>
          <a:p>
            <a:pPr lvl="0"/>
            <a:r>
              <a:rPr lang="zh-CN" altLang="en-US" dirty="0"/>
              <a:t>简单介绍一下</a:t>
            </a:r>
            <a:r>
              <a:rPr lang="en-US" altLang="zh-CN" dirty="0"/>
              <a:t>ta</a:t>
            </a:r>
            <a:endParaRPr lang="zh-CN" altLang="en-US" dirty="0"/>
          </a:p>
        </p:txBody>
      </p:sp>
      <p:sp>
        <p:nvSpPr>
          <p:cNvPr id="26" name="文本占位符 11">
            <a:extLst>
              <a:ext uri="{FF2B5EF4-FFF2-40B4-BE49-F238E27FC236}">
                <a16:creationId xmlns:a16="http://schemas.microsoft.com/office/drawing/2014/main" id="{824DB6B3-268D-4505-9358-0B78893149CB}"/>
              </a:ext>
            </a:extLst>
          </p:cNvPr>
          <p:cNvSpPr>
            <a:spLocks noGrp="1"/>
          </p:cNvSpPr>
          <p:nvPr>
            <p:ph type="body" sz="quarter" idx="34" hasCustomPrompt="1"/>
          </p:nvPr>
        </p:nvSpPr>
        <p:spPr>
          <a:xfrm>
            <a:off x="7700964" y="5510702"/>
            <a:ext cx="1908733" cy="623397"/>
          </a:xfrm>
          <a:prstGeom prst="rect">
            <a:avLst/>
          </a:prstGeom>
        </p:spPr>
        <p:txBody>
          <a:bodyPr>
            <a:noAutofit/>
          </a:bodyPr>
          <a:lstStyle>
            <a:lvl1pPr marL="0" indent="0" algn="ctr">
              <a:lnSpc>
                <a:spcPct val="100000"/>
              </a:lnSpc>
              <a:buNone/>
              <a:defRPr sz="1800"/>
            </a:lvl1pPr>
          </a:lstStyle>
          <a:p>
            <a:pPr lvl="0"/>
            <a:r>
              <a:rPr lang="zh-CN" altLang="en-US" dirty="0"/>
              <a:t>简单介绍一下</a:t>
            </a:r>
            <a:r>
              <a:rPr lang="en-US" altLang="zh-CN" dirty="0"/>
              <a:t>ta</a:t>
            </a:r>
            <a:endParaRPr lang="zh-CN" altLang="en-US" dirty="0"/>
          </a:p>
        </p:txBody>
      </p:sp>
      <p:sp>
        <p:nvSpPr>
          <p:cNvPr id="28" name="文本占位符 11">
            <a:extLst>
              <a:ext uri="{FF2B5EF4-FFF2-40B4-BE49-F238E27FC236}">
                <a16:creationId xmlns:a16="http://schemas.microsoft.com/office/drawing/2014/main" id="{2384641E-F4A9-4899-8A08-17B8C66655A4}"/>
              </a:ext>
            </a:extLst>
          </p:cNvPr>
          <p:cNvSpPr>
            <a:spLocks noGrp="1"/>
          </p:cNvSpPr>
          <p:nvPr>
            <p:ph type="body" sz="quarter" idx="35" hasCustomPrompt="1"/>
          </p:nvPr>
        </p:nvSpPr>
        <p:spPr>
          <a:xfrm>
            <a:off x="9609619" y="5510702"/>
            <a:ext cx="1908733" cy="623397"/>
          </a:xfrm>
          <a:prstGeom prst="rect">
            <a:avLst/>
          </a:prstGeom>
        </p:spPr>
        <p:txBody>
          <a:bodyPr>
            <a:noAutofit/>
          </a:bodyPr>
          <a:lstStyle>
            <a:lvl1pPr marL="0" indent="0" algn="ctr">
              <a:lnSpc>
                <a:spcPct val="100000"/>
              </a:lnSpc>
              <a:buNone/>
              <a:defRPr sz="1800"/>
            </a:lvl1pPr>
          </a:lstStyle>
          <a:p>
            <a:pPr lvl="0"/>
            <a:r>
              <a:rPr lang="zh-CN" altLang="en-US" dirty="0"/>
              <a:t>简单介绍一下</a:t>
            </a:r>
            <a:r>
              <a:rPr lang="en-US" altLang="zh-CN" dirty="0"/>
              <a:t>ta</a:t>
            </a:r>
            <a:endParaRPr lang="zh-CN" altLang="en-US" dirty="0"/>
          </a:p>
        </p:txBody>
      </p:sp>
      <p:sp>
        <p:nvSpPr>
          <p:cNvPr id="30" name="文本占位符 11">
            <a:extLst>
              <a:ext uri="{FF2B5EF4-FFF2-40B4-BE49-F238E27FC236}">
                <a16:creationId xmlns:a16="http://schemas.microsoft.com/office/drawing/2014/main" id="{34CE5C6C-6BD9-47C2-99F5-EAD73E8AF8F0}"/>
              </a:ext>
            </a:extLst>
          </p:cNvPr>
          <p:cNvSpPr>
            <a:spLocks noGrp="1"/>
          </p:cNvSpPr>
          <p:nvPr>
            <p:ph type="body" sz="quarter" idx="36" hasCustomPrompt="1"/>
          </p:nvPr>
        </p:nvSpPr>
        <p:spPr>
          <a:xfrm>
            <a:off x="5792387" y="5105677"/>
            <a:ext cx="1908733" cy="400110"/>
          </a:xfrm>
          <a:prstGeom prst="rect">
            <a:avLst/>
          </a:prstGeom>
        </p:spPr>
        <p:txBody>
          <a:bodyPr>
            <a:spAutoFit/>
          </a:bodyPr>
          <a:lstStyle>
            <a:lvl1pPr marL="0" indent="0" algn="ctr">
              <a:lnSpc>
                <a:spcPct val="100000"/>
              </a:lnSpc>
              <a:buNone/>
              <a:defRPr sz="2000" b="1">
                <a:solidFill>
                  <a:schemeClr val="accent1"/>
                </a:solidFill>
              </a:defRPr>
            </a:lvl1pPr>
          </a:lstStyle>
          <a:p>
            <a:pPr lvl="0"/>
            <a:r>
              <a:rPr lang="zh-CN" altLang="en-US" dirty="0"/>
              <a:t>团队成员</a:t>
            </a:r>
            <a:r>
              <a:rPr lang="en-US" altLang="zh-CN" dirty="0"/>
              <a:t>1</a:t>
            </a:r>
            <a:endParaRPr lang="zh-CN" altLang="en-US" dirty="0"/>
          </a:p>
        </p:txBody>
      </p:sp>
      <p:sp>
        <p:nvSpPr>
          <p:cNvPr id="31" name="文本占位符 11">
            <a:extLst>
              <a:ext uri="{FF2B5EF4-FFF2-40B4-BE49-F238E27FC236}">
                <a16:creationId xmlns:a16="http://schemas.microsoft.com/office/drawing/2014/main" id="{368563DA-DD27-40C3-830F-CA0751024A39}"/>
              </a:ext>
            </a:extLst>
          </p:cNvPr>
          <p:cNvSpPr>
            <a:spLocks noGrp="1"/>
          </p:cNvSpPr>
          <p:nvPr>
            <p:ph type="body" sz="quarter" idx="37" hasCustomPrompt="1"/>
          </p:nvPr>
        </p:nvSpPr>
        <p:spPr>
          <a:xfrm>
            <a:off x="7700808" y="5105677"/>
            <a:ext cx="1908733" cy="400110"/>
          </a:xfrm>
          <a:prstGeom prst="rect">
            <a:avLst/>
          </a:prstGeom>
        </p:spPr>
        <p:txBody>
          <a:bodyPr>
            <a:spAutoFit/>
          </a:bodyPr>
          <a:lstStyle>
            <a:lvl1pPr marL="0" indent="0" algn="ctr">
              <a:lnSpc>
                <a:spcPct val="100000"/>
              </a:lnSpc>
              <a:buNone/>
              <a:defRPr sz="2000" b="1">
                <a:solidFill>
                  <a:schemeClr val="accent1"/>
                </a:solidFill>
              </a:defRPr>
            </a:lvl1pPr>
          </a:lstStyle>
          <a:p>
            <a:pPr lvl="0"/>
            <a:r>
              <a:rPr lang="zh-CN" altLang="en-US" dirty="0"/>
              <a:t>团队成员</a:t>
            </a:r>
            <a:r>
              <a:rPr lang="en-US" altLang="zh-CN" dirty="0"/>
              <a:t>2</a:t>
            </a:r>
            <a:endParaRPr lang="zh-CN" altLang="en-US" dirty="0"/>
          </a:p>
        </p:txBody>
      </p:sp>
      <p:sp>
        <p:nvSpPr>
          <p:cNvPr id="35" name="文本占位符 11">
            <a:extLst>
              <a:ext uri="{FF2B5EF4-FFF2-40B4-BE49-F238E27FC236}">
                <a16:creationId xmlns:a16="http://schemas.microsoft.com/office/drawing/2014/main" id="{27F78985-39BA-418A-89A3-ADD3256A593F}"/>
              </a:ext>
            </a:extLst>
          </p:cNvPr>
          <p:cNvSpPr>
            <a:spLocks noGrp="1"/>
          </p:cNvSpPr>
          <p:nvPr>
            <p:ph type="body" sz="quarter" idx="38" hasCustomPrompt="1"/>
          </p:nvPr>
        </p:nvSpPr>
        <p:spPr>
          <a:xfrm>
            <a:off x="9609229" y="5105677"/>
            <a:ext cx="1908733" cy="400110"/>
          </a:xfrm>
          <a:prstGeom prst="rect">
            <a:avLst/>
          </a:prstGeom>
        </p:spPr>
        <p:txBody>
          <a:bodyPr>
            <a:spAutoFit/>
          </a:bodyPr>
          <a:lstStyle>
            <a:lvl1pPr marL="0" indent="0" algn="ctr">
              <a:lnSpc>
                <a:spcPct val="100000"/>
              </a:lnSpc>
              <a:buNone/>
              <a:defRPr sz="2000" b="1">
                <a:solidFill>
                  <a:schemeClr val="accent1"/>
                </a:solidFill>
              </a:defRPr>
            </a:lvl1pPr>
          </a:lstStyle>
          <a:p>
            <a:pPr lvl="0"/>
            <a:r>
              <a:rPr lang="zh-CN" altLang="en-US" dirty="0"/>
              <a:t>团队成员</a:t>
            </a:r>
            <a:r>
              <a:rPr lang="en-US" altLang="zh-CN" dirty="0"/>
              <a:t>3</a:t>
            </a:r>
            <a:endParaRPr lang="zh-CN" altLang="en-US" dirty="0"/>
          </a:p>
        </p:txBody>
      </p:sp>
      <p:cxnSp>
        <p:nvCxnSpPr>
          <p:cNvPr id="24" name="直接连接符 23">
            <a:extLst>
              <a:ext uri="{FF2B5EF4-FFF2-40B4-BE49-F238E27FC236}">
                <a16:creationId xmlns:a16="http://schemas.microsoft.com/office/drawing/2014/main" id="{09FC8EBD-9562-44F2-8558-69B1CA7A59BC}"/>
              </a:ext>
            </a:extLst>
          </p:cNvPr>
          <p:cNvCxnSpPr>
            <a:cxnSpLocks/>
          </p:cNvCxnSpPr>
          <p:nvPr userDrawn="1"/>
        </p:nvCxnSpPr>
        <p:spPr>
          <a:xfrm>
            <a:off x="650931" y="852684"/>
            <a:ext cx="1086796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37" name="图片 36">
            <a:extLst>
              <a:ext uri="{FF2B5EF4-FFF2-40B4-BE49-F238E27FC236}">
                <a16:creationId xmlns:a16="http://schemas.microsoft.com/office/drawing/2014/main" id="{D3C47F5B-5C96-4BE9-8A3D-3F78EF8134EB}"/>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136962" y="292375"/>
            <a:ext cx="1375700" cy="437285"/>
          </a:xfrm>
          <a:prstGeom prst="rect">
            <a:avLst/>
          </a:prstGeom>
        </p:spPr>
      </p:pic>
    </p:spTree>
    <p:extLst>
      <p:ext uri="{BB962C8B-B14F-4D97-AF65-F5344CB8AC3E}">
        <p14:creationId xmlns:p14="http://schemas.microsoft.com/office/powerpoint/2010/main" val="39881913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介绍内容拓展-2">
    <p:spTree>
      <p:nvGrpSpPr>
        <p:cNvPr id="1" name=""/>
        <p:cNvGrpSpPr/>
        <p:nvPr/>
      </p:nvGrpSpPr>
      <p:grpSpPr>
        <a:xfrm>
          <a:off x="0" y="0"/>
          <a:ext cx="0" cy="0"/>
          <a:chOff x="0" y="0"/>
          <a:chExt cx="0" cy="0"/>
        </a:xfrm>
      </p:grpSpPr>
      <p:pic>
        <p:nvPicPr>
          <p:cNvPr id="58" name="图片 57">
            <a:extLst>
              <a:ext uri="{FF2B5EF4-FFF2-40B4-BE49-F238E27FC236}">
                <a16:creationId xmlns:a16="http://schemas.microsoft.com/office/drawing/2014/main" id="{7A7517C2-56F8-4667-AC62-FFF8911DCCFC}"/>
              </a:ext>
            </a:extLst>
          </p:cNvPr>
          <p:cNvPicPr>
            <a:picLocks noChangeAspect="1"/>
          </p:cNvPicPr>
          <p:nvPr userDrawn="1"/>
        </p:nvPicPr>
        <p:blipFill rotWithShape="1">
          <a:blip r:embed="rId2">
            <a:alphaModFix amt="5000"/>
            <a:extLst>
              <a:ext uri="{28A0092B-C50C-407E-A947-70E740481C1C}">
                <a14:useLocalDpi xmlns:a14="http://schemas.microsoft.com/office/drawing/2010/main" val="0"/>
              </a:ext>
            </a:extLst>
          </a:blip>
          <a:srcRect t="7878" b="7878"/>
          <a:stretch/>
        </p:blipFill>
        <p:spPr>
          <a:xfrm>
            <a:off x="0" y="0"/>
            <a:ext cx="12192000" cy="6858000"/>
          </a:xfrm>
          <a:prstGeom prst="rect">
            <a:avLst/>
          </a:prstGeom>
        </p:spPr>
      </p:pic>
      <p:sp>
        <p:nvSpPr>
          <p:cNvPr id="48" name="图片占位符 47">
            <a:extLst>
              <a:ext uri="{FF2B5EF4-FFF2-40B4-BE49-F238E27FC236}">
                <a16:creationId xmlns:a16="http://schemas.microsoft.com/office/drawing/2014/main" id="{D766E2F8-5F6B-4043-972D-0E131A25E038}"/>
              </a:ext>
            </a:extLst>
          </p:cNvPr>
          <p:cNvSpPr>
            <a:spLocks noGrp="1"/>
          </p:cNvSpPr>
          <p:nvPr>
            <p:ph type="pic" sz="quarter" idx="31"/>
          </p:nvPr>
        </p:nvSpPr>
        <p:spPr>
          <a:xfrm>
            <a:off x="669868" y="3062205"/>
            <a:ext cx="2702712" cy="2106578"/>
          </a:xfrm>
          <a:custGeom>
            <a:avLst/>
            <a:gdLst>
              <a:gd name="connsiteX0" fmla="*/ 0 w 2712258"/>
              <a:gd name="connsiteY0" fmla="*/ 0 h 2106578"/>
              <a:gd name="connsiteX1" fmla="*/ 2712258 w 2712258"/>
              <a:gd name="connsiteY1" fmla="*/ 0 h 2106578"/>
              <a:gd name="connsiteX2" fmla="*/ 2712258 w 2712258"/>
              <a:gd name="connsiteY2" fmla="*/ 2106578 h 2106578"/>
              <a:gd name="connsiteX3" fmla="*/ 0 w 2712258"/>
              <a:gd name="connsiteY3" fmla="*/ 2106578 h 2106578"/>
            </a:gdLst>
            <a:ahLst/>
            <a:cxnLst>
              <a:cxn ang="0">
                <a:pos x="connsiteX0" y="connsiteY0"/>
              </a:cxn>
              <a:cxn ang="0">
                <a:pos x="connsiteX1" y="connsiteY1"/>
              </a:cxn>
              <a:cxn ang="0">
                <a:pos x="connsiteX2" y="connsiteY2"/>
              </a:cxn>
              <a:cxn ang="0">
                <a:pos x="connsiteX3" y="connsiteY3"/>
              </a:cxn>
            </a:cxnLst>
            <a:rect l="l" t="t" r="r" b="b"/>
            <a:pathLst>
              <a:path w="2712258" h="2106578">
                <a:moveTo>
                  <a:pt x="0" y="0"/>
                </a:moveTo>
                <a:lnTo>
                  <a:pt x="2712258" y="0"/>
                </a:lnTo>
                <a:lnTo>
                  <a:pt x="2712258" y="2106578"/>
                </a:lnTo>
                <a:lnTo>
                  <a:pt x="0" y="2106578"/>
                </a:lnTo>
                <a:close/>
              </a:path>
            </a:pathLst>
          </a:custGeom>
        </p:spPr>
        <p:txBody>
          <a:bodyPr wrap="square">
            <a:noAutofit/>
          </a:bodyPr>
          <a:lstStyle/>
          <a:p>
            <a:endParaRPr lang="zh-CN" altLang="en-US"/>
          </a:p>
        </p:txBody>
      </p:sp>
      <p:sp>
        <p:nvSpPr>
          <p:cNvPr id="8" name="文本占位符 67">
            <a:extLst>
              <a:ext uri="{FF2B5EF4-FFF2-40B4-BE49-F238E27FC236}">
                <a16:creationId xmlns:a16="http://schemas.microsoft.com/office/drawing/2014/main" id="{2A7F13C3-EC2D-4A1F-BA9F-3B16AFB782DD}"/>
              </a:ext>
            </a:extLst>
          </p:cNvPr>
          <p:cNvSpPr>
            <a:spLocks noGrp="1"/>
          </p:cNvSpPr>
          <p:nvPr>
            <p:ph type="body" sz="quarter" idx="11" hasCustomPrompt="1"/>
          </p:nvPr>
        </p:nvSpPr>
        <p:spPr>
          <a:xfrm>
            <a:off x="1216933" y="347251"/>
            <a:ext cx="8920029" cy="402291"/>
          </a:xfrm>
          <a:prstGeom prst="rect">
            <a:avLst/>
          </a:prstGeom>
        </p:spPr>
        <p:txBody>
          <a:bodyPr lIns="0" bIns="46800">
            <a:spAutoFit/>
          </a:bodyPr>
          <a:lstStyle>
            <a:lvl1pPr marL="0" indent="0">
              <a:lnSpc>
                <a:spcPct val="100000"/>
              </a:lnSpc>
              <a:buNone/>
              <a:defRPr b="1">
                <a:solidFill>
                  <a:schemeClr val="accent1"/>
                </a:solidFill>
                <a:latin typeface="+mj-ea"/>
                <a:ea typeface="+mj-ea"/>
              </a:defRPr>
            </a:lvl1pPr>
          </a:lstStyle>
          <a:p>
            <a:pPr lvl="0"/>
            <a:r>
              <a:rPr lang="zh-CN" altLang="en-US" dirty="0"/>
              <a:t>请输入你的章节标题</a:t>
            </a:r>
          </a:p>
        </p:txBody>
      </p:sp>
      <p:grpSp>
        <p:nvGrpSpPr>
          <p:cNvPr id="9" name="组合 8">
            <a:extLst>
              <a:ext uri="{FF2B5EF4-FFF2-40B4-BE49-F238E27FC236}">
                <a16:creationId xmlns:a16="http://schemas.microsoft.com/office/drawing/2014/main" id="{7BB969EB-1727-44AC-ABC5-197E005F8220}"/>
              </a:ext>
            </a:extLst>
          </p:cNvPr>
          <p:cNvGrpSpPr>
            <a:grpSpLocks/>
          </p:cNvGrpSpPr>
          <p:nvPr userDrawn="1"/>
        </p:nvGrpSpPr>
        <p:grpSpPr>
          <a:xfrm>
            <a:off x="660400" y="344681"/>
            <a:ext cx="384771" cy="384771"/>
            <a:chOff x="669869" y="597306"/>
            <a:chExt cx="409972" cy="409973"/>
          </a:xfrm>
        </p:grpSpPr>
        <p:sp>
          <p:nvSpPr>
            <p:cNvPr id="10" name="íṥļîḓê">
              <a:extLst>
                <a:ext uri="{FF2B5EF4-FFF2-40B4-BE49-F238E27FC236}">
                  <a16:creationId xmlns:a16="http://schemas.microsoft.com/office/drawing/2014/main" id="{B2082944-599D-47E1-A59C-56E5FBDC0C1B}"/>
                </a:ext>
              </a:extLst>
            </p:cNvPr>
            <p:cNvSpPr/>
            <p:nvPr/>
          </p:nvSpPr>
          <p:spPr>
            <a:xfrm>
              <a:off x="669869" y="597306"/>
              <a:ext cx="409972" cy="409973"/>
            </a:xfrm>
            <a:prstGeom prst="ellipse">
              <a:avLst/>
            </a:prstGeom>
            <a:noFill/>
            <a:ln w="12700">
              <a:solidFill>
                <a:schemeClr val="accent1">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775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11" name="íṥlíḓê">
              <a:extLst>
                <a:ext uri="{FF2B5EF4-FFF2-40B4-BE49-F238E27FC236}">
                  <a16:creationId xmlns:a16="http://schemas.microsoft.com/office/drawing/2014/main" id="{07E5EC20-982D-49DF-AD55-D5A9BE009BC9}"/>
                </a:ext>
              </a:extLst>
            </p:cNvPr>
            <p:cNvSpPr/>
            <p:nvPr/>
          </p:nvSpPr>
          <p:spPr>
            <a:xfrm>
              <a:off x="707772" y="635208"/>
              <a:ext cx="334166" cy="334167"/>
            </a:xfrm>
            <a:prstGeom prst="ellipse">
              <a:avLst/>
            </a:prstGeom>
            <a:solidFill>
              <a:schemeClr val="accent1">
                <a:lumMod val="60000"/>
                <a:lumOff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5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12" name="ïśļiḑé">
              <a:extLst>
                <a:ext uri="{FF2B5EF4-FFF2-40B4-BE49-F238E27FC236}">
                  <a16:creationId xmlns:a16="http://schemas.microsoft.com/office/drawing/2014/main" id="{6F0560D1-B94F-4797-AFE1-D7E059CDF1C9}"/>
                </a:ext>
              </a:extLst>
            </p:cNvPr>
            <p:cNvSpPr/>
            <p:nvPr/>
          </p:nvSpPr>
          <p:spPr>
            <a:xfrm>
              <a:off x="772089" y="699681"/>
              <a:ext cx="205530" cy="205219"/>
            </a:xfrm>
            <a:custGeom>
              <a:avLst/>
              <a:gdLst>
                <a:gd name="connsiteX0" fmla="*/ 347041 w 607639"/>
                <a:gd name="connsiteY0" fmla="*/ 313875 h 606722"/>
                <a:gd name="connsiteX1" fmla="*/ 379713 w 607639"/>
                <a:gd name="connsiteY1" fmla="*/ 346512 h 606722"/>
                <a:gd name="connsiteX2" fmla="*/ 347041 w 607639"/>
                <a:gd name="connsiteY2" fmla="*/ 379149 h 606722"/>
                <a:gd name="connsiteX3" fmla="*/ 314369 w 607639"/>
                <a:gd name="connsiteY3" fmla="*/ 346512 h 606722"/>
                <a:gd name="connsiteX4" fmla="*/ 347041 w 607639"/>
                <a:gd name="connsiteY4" fmla="*/ 313875 h 606722"/>
                <a:gd name="connsiteX5" fmla="*/ 260563 w 607639"/>
                <a:gd name="connsiteY5" fmla="*/ 213037 h 606722"/>
                <a:gd name="connsiteX6" fmla="*/ 313452 w 607639"/>
                <a:gd name="connsiteY6" fmla="*/ 265856 h 606722"/>
                <a:gd name="connsiteX7" fmla="*/ 260563 w 607639"/>
                <a:gd name="connsiteY7" fmla="*/ 318675 h 606722"/>
                <a:gd name="connsiteX8" fmla="*/ 207674 w 607639"/>
                <a:gd name="connsiteY8" fmla="*/ 265856 h 606722"/>
                <a:gd name="connsiteX9" fmla="*/ 260563 w 607639"/>
                <a:gd name="connsiteY9" fmla="*/ 213037 h 606722"/>
                <a:gd name="connsiteX10" fmla="*/ 303775 w 607639"/>
                <a:gd name="connsiteY10" fmla="*/ 152236 h 606722"/>
                <a:gd name="connsiteX11" fmla="*/ 152466 w 607639"/>
                <a:gd name="connsiteY11" fmla="*/ 303317 h 606722"/>
                <a:gd name="connsiteX12" fmla="*/ 303775 w 607639"/>
                <a:gd name="connsiteY12" fmla="*/ 454486 h 606722"/>
                <a:gd name="connsiteX13" fmla="*/ 455173 w 607639"/>
                <a:gd name="connsiteY13" fmla="*/ 303317 h 606722"/>
                <a:gd name="connsiteX14" fmla="*/ 303775 w 607639"/>
                <a:gd name="connsiteY14" fmla="*/ 152236 h 606722"/>
                <a:gd name="connsiteX15" fmla="*/ 270042 w 607639"/>
                <a:gd name="connsiteY15" fmla="*/ 0 h 606722"/>
                <a:gd name="connsiteX16" fmla="*/ 337597 w 607639"/>
                <a:gd name="connsiteY16" fmla="*/ 0 h 606722"/>
                <a:gd name="connsiteX17" fmla="*/ 361628 w 607639"/>
                <a:gd name="connsiteY17" fmla="*/ 23995 h 606722"/>
                <a:gd name="connsiteX18" fmla="*/ 337597 w 607639"/>
                <a:gd name="connsiteY18" fmla="*/ 47901 h 606722"/>
                <a:gd name="connsiteX19" fmla="*/ 327806 w 607639"/>
                <a:gd name="connsiteY19" fmla="*/ 47901 h 606722"/>
                <a:gd name="connsiteX20" fmla="*/ 327806 w 607639"/>
                <a:gd name="connsiteY20" fmla="*/ 105756 h 606722"/>
                <a:gd name="connsiteX21" fmla="*/ 426691 w 607639"/>
                <a:gd name="connsiteY21" fmla="*/ 146726 h 606722"/>
                <a:gd name="connsiteX22" fmla="*/ 467723 w 607639"/>
                <a:gd name="connsiteY22" fmla="*/ 105756 h 606722"/>
                <a:gd name="connsiteX23" fmla="*/ 460780 w 607639"/>
                <a:gd name="connsiteY23" fmla="*/ 98913 h 606722"/>
                <a:gd name="connsiteX24" fmla="*/ 460780 w 607639"/>
                <a:gd name="connsiteY24" fmla="*/ 64965 h 606722"/>
                <a:gd name="connsiteX25" fmla="*/ 494691 w 607639"/>
                <a:gd name="connsiteY25" fmla="*/ 64965 h 606722"/>
                <a:gd name="connsiteX26" fmla="*/ 530382 w 607639"/>
                <a:gd name="connsiteY26" fmla="*/ 100602 h 606722"/>
                <a:gd name="connsiteX27" fmla="*/ 531094 w 607639"/>
                <a:gd name="connsiteY27" fmla="*/ 101313 h 606722"/>
                <a:gd name="connsiteX28" fmla="*/ 537414 w 607639"/>
                <a:gd name="connsiteY28" fmla="*/ 107534 h 606722"/>
                <a:gd name="connsiteX29" fmla="*/ 537770 w 607639"/>
                <a:gd name="connsiteY29" fmla="*/ 107978 h 606722"/>
                <a:gd name="connsiteX30" fmla="*/ 537948 w 607639"/>
                <a:gd name="connsiteY30" fmla="*/ 108156 h 606722"/>
                <a:gd name="connsiteX31" fmla="*/ 538482 w 607639"/>
                <a:gd name="connsiteY31" fmla="*/ 108689 h 606722"/>
                <a:gd name="connsiteX32" fmla="*/ 538215 w 607639"/>
                <a:gd name="connsiteY32" fmla="*/ 108423 h 606722"/>
                <a:gd name="connsiteX33" fmla="*/ 538749 w 607639"/>
                <a:gd name="connsiteY33" fmla="*/ 108867 h 606722"/>
                <a:gd name="connsiteX34" fmla="*/ 539105 w 607639"/>
                <a:gd name="connsiteY34" fmla="*/ 109311 h 606722"/>
                <a:gd name="connsiteX35" fmla="*/ 542487 w 607639"/>
                <a:gd name="connsiteY35" fmla="*/ 112688 h 606722"/>
                <a:gd name="connsiteX36" fmla="*/ 542487 w 607639"/>
                <a:gd name="connsiteY36" fmla="*/ 146637 h 606722"/>
                <a:gd name="connsiteX37" fmla="*/ 508576 w 607639"/>
                <a:gd name="connsiteY37" fmla="*/ 146637 h 606722"/>
                <a:gd name="connsiteX38" fmla="*/ 501634 w 607639"/>
                <a:gd name="connsiteY38" fmla="*/ 139705 h 606722"/>
                <a:gd name="connsiteX39" fmla="*/ 460691 w 607639"/>
                <a:gd name="connsiteY39" fmla="*/ 180675 h 606722"/>
                <a:gd name="connsiteX40" fmla="*/ 501723 w 607639"/>
                <a:gd name="connsiteY40" fmla="*/ 279410 h 606722"/>
                <a:gd name="connsiteX41" fmla="*/ 559576 w 607639"/>
                <a:gd name="connsiteY41" fmla="*/ 279410 h 606722"/>
                <a:gd name="connsiteX42" fmla="*/ 559576 w 607639"/>
                <a:gd name="connsiteY42" fmla="*/ 269634 h 606722"/>
                <a:gd name="connsiteX43" fmla="*/ 583608 w 607639"/>
                <a:gd name="connsiteY43" fmla="*/ 245639 h 606722"/>
                <a:gd name="connsiteX44" fmla="*/ 607639 w 607639"/>
                <a:gd name="connsiteY44" fmla="*/ 269634 h 606722"/>
                <a:gd name="connsiteX45" fmla="*/ 607639 w 607639"/>
                <a:gd name="connsiteY45" fmla="*/ 337088 h 606722"/>
                <a:gd name="connsiteX46" fmla="*/ 583608 w 607639"/>
                <a:gd name="connsiteY46" fmla="*/ 361083 h 606722"/>
                <a:gd name="connsiteX47" fmla="*/ 559576 w 607639"/>
                <a:gd name="connsiteY47" fmla="*/ 337088 h 606722"/>
                <a:gd name="connsiteX48" fmla="*/ 559576 w 607639"/>
                <a:gd name="connsiteY48" fmla="*/ 327312 h 606722"/>
                <a:gd name="connsiteX49" fmla="*/ 501723 w 607639"/>
                <a:gd name="connsiteY49" fmla="*/ 327312 h 606722"/>
                <a:gd name="connsiteX50" fmla="*/ 460691 w 607639"/>
                <a:gd name="connsiteY50" fmla="*/ 426047 h 606722"/>
                <a:gd name="connsiteX51" fmla="*/ 501634 w 607639"/>
                <a:gd name="connsiteY51" fmla="*/ 467017 h 606722"/>
                <a:gd name="connsiteX52" fmla="*/ 508576 w 607639"/>
                <a:gd name="connsiteY52" fmla="*/ 460085 h 606722"/>
                <a:gd name="connsiteX53" fmla="*/ 542487 w 607639"/>
                <a:gd name="connsiteY53" fmla="*/ 460085 h 606722"/>
                <a:gd name="connsiteX54" fmla="*/ 542487 w 607639"/>
                <a:gd name="connsiteY54" fmla="*/ 493945 h 606722"/>
                <a:gd name="connsiteX55" fmla="*/ 518990 w 607639"/>
                <a:gd name="connsiteY55" fmla="*/ 517496 h 606722"/>
                <a:gd name="connsiteX56" fmla="*/ 494691 w 607639"/>
                <a:gd name="connsiteY56" fmla="*/ 541668 h 606722"/>
                <a:gd name="connsiteX57" fmla="*/ 460780 w 607639"/>
                <a:gd name="connsiteY57" fmla="*/ 541668 h 606722"/>
                <a:gd name="connsiteX58" fmla="*/ 460780 w 607639"/>
                <a:gd name="connsiteY58" fmla="*/ 507809 h 606722"/>
                <a:gd name="connsiteX59" fmla="*/ 467723 w 607639"/>
                <a:gd name="connsiteY59" fmla="*/ 500877 h 606722"/>
                <a:gd name="connsiteX60" fmla="*/ 426691 w 607639"/>
                <a:gd name="connsiteY60" fmla="*/ 459996 h 606722"/>
                <a:gd name="connsiteX61" fmla="*/ 327806 w 607639"/>
                <a:gd name="connsiteY61" fmla="*/ 500966 h 606722"/>
                <a:gd name="connsiteX62" fmla="*/ 327806 w 607639"/>
                <a:gd name="connsiteY62" fmla="*/ 558732 h 606722"/>
                <a:gd name="connsiteX63" fmla="*/ 337597 w 607639"/>
                <a:gd name="connsiteY63" fmla="*/ 558732 h 606722"/>
                <a:gd name="connsiteX64" fmla="*/ 361628 w 607639"/>
                <a:gd name="connsiteY64" fmla="*/ 582727 h 606722"/>
                <a:gd name="connsiteX65" fmla="*/ 337597 w 607639"/>
                <a:gd name="connsiteY65" fmla="*/ 606722 h 606722"/>
                <a:gd name="connsiteX66" fmla="*/ 270042 w 607639"/>
                <a:gd name="connsiteY66" fmla="*/ 606722 h 606722"/>
                <a:gd name="connsiteX67" fmla="*/ 246011 w 607639"/>
                <a:gd name="connsiteY67" fmla="*/ 582727 h 606722"/>
                <a:gd name="connsiteX68" fmla="*/ 270042 w 607639"/>
                <a:gd name="connsiteY68" fmla="*/ 558732 h 606722"/>
                <a:gd name="connsiteX69" fmla="*/ 279833 w 607639"/>
                <a:gd name="connsiteY69" fmla="*/ 558732 h 606722"/>
                <a:gd name="connsiteX70" fmla="*/ 279833 w 607639"/>
                <a:gd name="connsiteY70" fmla="*/ 500966 h 606722"/>
                <a:gd name="connsiteX71" fmla="*/ 180948 w 607639"/>
                <a:gd name="connsiteY71" fmla="*/ 459996 h 606722"/>
                <a:gd name="connsiteX72" fmla="*/ 139916 w 607639"/>
                <a:gd name="connsiteY72" fmla="*/ 500877 h 606722"/>
                <a:gd name="connsiteX73" fmla="*/ 146859 w 607639"/>
                <a:gd name="connsiteY73" fmla="*/ 507809 h 606722"/>
                <a:gd name="connsiteX74" fmla="*/ 146859 w 607639"/>
                <a:gd name="connsiteY74" fmla="*/ 541668 h 606722"/>
                <a:gd name="connsiteX75" fmla="*/ 112859 w 607639"/>
                <a:gd name="connsiteY75" fmla="*/ 541668 h 606722"/>
                <a:gd name="connsiteX76" fmla="*/ 77257 w 607639"/>
                <a:gd name="connsiteY76" fmla="*/ 506120 h 606722"/>
                <a:gd name="connsiteX77" fmla="*/ 68534 w 607639"/>
                <a:gd name="connsiteY77" fmla="*/ 497411 h 606722"/>
                <a:gd name="connsiteX78" fmla="*/ 65063 w 607639"/>
                <a:gd name="connsiteY78" fmla="*/ 493945 h 606722"/>
                <a:gd name="connsiteX79" fmla="*/ 65063 w 607639"/>
                <a:gd name="connsiteY79" fmla="*/ 460085 h 606722"/>
                <a:gd name="connsiteX80" fmla="*/ 99063 w 607639"/>
                <a:gd name="connsiteY80" fmla="*/ 460085 h 606722"/>
                <a:gd name="connsiteX81" fmla="*/ 105916 w 607639"/>
                <a:gd name="connsiteY81" fmla="*/ 467017 h 606722"/>
                <a:gd name="connsiteX82" fmla="*/ 146948 w 607639"/>
                <a:gd name="connsiteY82" fmla="*/ 426047 h 606722"/>
                <a:gd name="connsiteX83" fmla="*/ 105916 w 607639"/>
                <a:gd name="connsiteY83" fmla="*/ 327312 h 606722"/>
                <a:gd name="connsiteX84" fmla="*/ 47974 w 607639"/>
                <a:gd name="connsiteY84" fmla="*/ 327312 h 606722"/>
                <a:gd name="connsiteX85" fmla="*/ 47974 w 607639"/>
                <a:gd name="connsiteY85" fmla="*/ 337088 h 606722"/>
                <a:gd name="connsiteX86" fmla="*/ 24031 w 607639"/>
                <a:gd name="connsiteY86" fmla="*/ 361083 h 606722"/>
                <a:gd name="connsiteX87" fmla="*/ 0 w 607639"/>
                <a:gd name="connsiteY87" fmla="*/ 337088 h 606722"/>
                <a:gd name="connsiteX88" fmla="*/ 0 w 607639"/>
                <a:gd name="connsiteY88" fmla="*/ 269634 h 606722"/>
                <a:gd name="connsiteX89" fmla="*/ 24031 w 607639"/>
                <a:gd name="connsiteY89" fmla="*/ 245639 h 606722"/>
                <a:gd name="connsiteX90" fmla="*/ 47974 w 607639"/>
                <a:gd name="connsiteY90" fmla="*/ 269634 h 606722"/>
                <a:gd name="connsiteX91" fmla="*/ 47974 w 607639"/>
                <a:gd name="connsiteY91" fmla="*/ 279410 h 606722"/>
                <a:gd name="connsiteX92" fmla="*/ 105916 w 607639"/>
                <a:gd name="connsiteY92" fmla="*/ 279410 h 606722"/>
                <a:gd name="connsiteX93" fmla="*/ 146948 w 607639"/>
                <a:gd name="connsiteY93" fmla="*/ 180675 h 606722"/>
                <a:gd name="connsiteX94" fmla="*/ 105916 w 607639"/>
                <a:gd name="connsiteY94" fmla="*/ 139705 h 606722"/>
                <a:gd name="connsiteX95" fmla="*/ 99063 w 607639"/>
                <a:gd name="connsiteY95" fmla="*/ 146637 h 606722"/>
                <a:gd name="connsiteX96" fmla="*/ 65063 w 607639"/>
                <a:gd name="connsiteY96" fmla="*/ 146637 h 606722"/>
                <a:gd name="connsiteX97" fmla="*/ 65063 w 607639"/>
                <a:gd name="connsiteY97" fmla="*/ 112688 h 606722"/>
                <a:gd name="connsiteX98" fmla="*/ 106450 w 607639"/>
                <a:gd name="connsiteY98" fmla="*/ 71452 h 606722"/>
                <a:gd name="connsiteX99" fmla="*/ 112859 w 607639"/>
                <a:gd name="connsiteY99" fmla="*/ 64965 h 606722"/>
                <a:gd name="connsiteX100" fmla="*/ 146859 w 607639"/>
                <a:gd name="connsiteY100" fmla="*/ 64965 h 606722"/>
                <a:gd name="connsiteX101" fmla="*/ 146859 w 607639"/>
                <a:gd name="connsiteY101" fmla="*/ 98913 h 606722"/>
                <a:gd name="connsiteX102" fmla="*/ 139916 w 607639"/>
                <a:gd name="connsiteY102" fmla="*/ 105756 h 606722"/>
                <a:gd name="connsiteX103" fmla="*/ 180948 w 607639"/>
                <a:gd name="connsiteY103" fmla="*/ 146726 h 606722"/>
                <a:gd name="connsiteX104" fmla="*/ 279833 w 607639"/>
                <a:gd name="connsiteY104" fmla="*/ 105756 h 606722"/>
                <a:gd name="connsiteX105" fmla="*/ 279833 w 607639"/>
                <a:gd name="connsiteY105" fmla="*/ 47901 h 606722"/>
                <a:gd name="connsiteX106" fmla="*/ 270042 w 607639"/>
                <a:gd name="connsiteY106" fmla="*/ 47901 h 606722"/>
                <a:gd name="connsiteX107" fmla="*/ 246011 w 607639"/>
                <a:gd name="connsiteY107" fmla="*/ 23995 h 606722"/>
                <a:gd name="connsiteX108" fmla="*/ 270042 w 607639"/>
                <a:gd name="connsiteY108"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607639" h="606722">
                  <a:moveTo>
                    <a:pt x="347041" y="313875"/>
                  </a:moveTo>
                  <a:cubicBezTo>
                    <a:pt x="365085" y="313875"/>
                    <a:pt x="379713" y="328487"/>
                    <a:pt x="379713" y="346512"/>
                  </a:cubicBezTo>
                  <a:cubicBezTo>
                    <a:pt x="379713" y="364537"/>
                    <a:pt x="365085" y="379149"/>
                    <a:pt x="347041" y="379149"/>
                  </a:cubicBezTo>
                  <a:cubicBezTo>
                    <a:pt x="328997" y="379149"/>
                    <a:pt x="314369" y="364537"/>
                    <a:pt x="314369" y="346512"/>
                  </a:cubicBezTo>
                  <a:cubicBezTo>
                    <a:pt x="314369" y="328487"/>
                    <a:pt x="328997" y="313875"/>
                    <a:pt x="347041" y="313875"/>
                  </a:cubicBezTo>
                  <a:close/>
                  <a:moveTo>
                    <a:pt x="260563" y="213037"/>
                  </a:moveTo>
                  <a:cubicBezTo>
                    <a:pt x="289773" y="213037"/>
                    <a:pt x="313452" y="236685"/>
                    <a:pt x="313452" y="265856"/>
                  </a:cubicBezTo>
                  <a:cubicBezTo>
                    <a:pt x="313452" y="295027"/>
                    <a:pt x="289773" y="318675"/>
                    <a:pt x="260563" y="318675"/>
                  </a:cubicBezTo>
                  <a:cubicBezTo>
                    <a:pt x="231353" y="318675"/>
                    <a:pt x="207674" y="295027"/>
                    <a:pt x="207674" y="265856"/>
                  </a:cubicBezTo>
                  <a:cubicBezTo>
                    <a:pt x="207674" y="236685"/>
                    <a:pt x="231353" y="213037"/>
                    <a:pt x="260563" y="213037"/>
                  </a:cubicBezTo>
                  <a:close/>
                  <a:moveTo>
                    <a:pt x="303775" y="152236"/>
                  </a:moveTo>
                  <a:cubicBezTo>
                    <a:pt x="220377" y="152236"/>
                    <a:pt x="152466" y="220045"/>
                    <a:pt x="152466" y="303317"/>
                  </a:cubicBezTo>
                  <a:cubicBezTo>
                    <a:pt x="152466" y="386678"/>
                    <a:pt x="220377" y="454486"/>
                    <a:pt x="303775" y="454486"/>
                  </a:cubicBezTo>
                  <a:cubicBezTo>
                    <a:pt x="387262" y="454486"/>
                    <a:pt x="455173" y="386678"/>
                    <a:pt x="455173" y="303317"/>
                  </a:cubicBezTo>
                  <a:cubicBezTo>
                    <a:pt x="455173" y="220045"/>
                    <a:pt x="387262" y="152236"/>
                    <a:pt x="303775" y="152236"/>
                  </a:cubicBezTo>
                  <a:close/>
                  <a:moveTo>
                    <a:pt x="270042" y="0"/>
                  </a:moveTo>
                  <a:lnTo>
                    <a:pt x="337597" y="0"/>
                  </a:lnTo>
                  <a:cubicBezTo>
                    <a:pt x="350859" y="0"/>
                    <a:pt x="361628" y="10753"/>
                    <a:pt x="361628" y="23995"/>
                  </a:cubicBezTo>
                  <a:cubicBezTo>
                    <a:pt x="361628" y="37237"/>
                    <a:pt x="350859" y="47901"/>
                    <a:pt x="337597" y="47901"/>
                  </a:cubicBezTo>
                  <a:lnTo>
                    <a:pt x="327806" y="47901"/>
                  </a:lnTo>
                  <a:lnTo>
                    <a:pt x="327806" y="105756"/>
                  </a:lnTo>
                  <a:cubicBezTo>
                    <a:pt x="364833" y="110200"/>
                    <a:pt x="398744" y="124864"/>
                    <a:pt x="426691" y="146726"/>
                  </a:cubicBezTo>
                  <a:lnTo>
                    <a:pt x="467723" y="105756"/>
                  </a:lnTo>
                  <a:lnTo>
                    <a:pt x="460780" y="98913"/>
                  </a:lnTo>
                  <a:cubicBezTo>
                    <a:pt x="451435" y="89493"/>
                    <a:pt x="451435" y="74385"/>
                    <a:pt x="460780" y="64965"/>
                  </a:cubicBezTo>
                  <a:cubicBezTo>
                    <a:pt x="470126" y="55633"/>
                    <a:pt x="485346" y="55633"/>
                    <a:pt x="494691" y="64965"/>
                  </a:cubicBezTo>
                  <a:lnTo>
                    <a:pt x="530382" y="100602"/>
                  </a:lnTo>
                  <a:lnTo>
                    <a:pt x="531094" y="101313"/>
                  </a:lnTo>
                  <a:lnTo>
                    <a:pt x="537414" y="107534"/>
                  </a:lnTo>
                  <a:lnTo>
                    <a:pt x="537770" y="107978"/>
                  </a:lnTo>
                  <a:lnTo>
                    <a:pt x="537948" y="108156"/>
                  </a:lnTo>
                  <a:lnTo>
                    <a:pt x="538482" y="108689"/>
                  </a:lnTo>
                  <a:lnTo>
                    <a:pt x="538215" y="108423"/>
                  </a:lnTo>
                  <a:lnTo>
                    <a:pt x="538749" y="108867"/>
                  </a:lnTo>
                  <a:lnTo>
                    <a:pt x="539105" y="109311"/>
                  </a:lnTo>
                  <a:lnTo>
                    <a:pt x="542487" y="112688"/>
                  </a:lnTo>
                  <a:cubicBezTo>
                    <a:pt x="551922" y="122109"/>
                    <a:pt x="551922" y="137217"/>
                    <a:pt x="542487" y="146637"/>
                  </a:cubicBezTo>
                  <a:cubicBezTo>
                    <a:pt x="533142" y="155969"/>
                    <a:pt x="517922" y="155969"/>
                    <a:pt x="508576" y="146637"/>
                  </a:cubicBezTo>
                  <a:lnTo>
                    <a:pt x="501634" y="139705"/>
                  </a:lnTo>
                  <a:lnTo>
                    <a:pt x="460691" y="180675"/>
                  </a:lnTo>
                  <a:cubicBezTo>
                    <a:pt x="482587" y="208491"/>
                    <a:pt x="497272" y="242440"/>
                    <a:pt x="501723" y="279410"/>
                  </a:cubicBezTo>
                  <a:lnTo>
                    <a:pt x="559576" y="279410"/>
                  </a:lnTo>
                  <a:lnTo>
                    <a:pt x="559576" y="269634"/>
                  </a:lnTo>
                  <a:cubicBezTo>
                    <a:pt x="559576" y="256393"/>
                    <a:pt x="570346" y="245639"/>
                    <a:pt x="583608" y="245639"/>
                  </a:cubicBezTo>
                  <a:cubicBezTo>
                    <a:pt x="596869" y="245639"/>
                    <a:pt x="607639" y="256393"/>
                    <a:pt x="607639" y="269634"/>
                  </a:cubicBezTo>
                  <a:lnTo>
                    <a:pt x="607639" y="337088"/>
                  </a:lnTo>
                  <a:cubicBezTo>
                    <a:pt x="607639" y="350329"/>
                    <a:pt x="596869" y="361083"/>
                    <a:pt x="583608" y="361083"/>
                  </a:cubicBezTo>
                  <a:cubicBezTo>
                    <a:pt x="570346" y="361083"/>
                    <a:pt x="559576" y="350329"/>
                    <a:pt x="559576" y="337088"/>
                  </a:cubicBezTo>
                  <a:lnTo>
                    <a:pt x="559576" y="327312"/>
                  </a:lnTo>
                  <a:lnTo>
                    <a:pt x="501723" y="327312"/>
                  </a:lnTo>
                  <a:cubicBezTo>
                    <a:pt x="497272" y="364282"/>
                    <a:pt x="482587" y="398142"/>
                    <a:pt x="460691" y="426047"/>
                  </a:cubicBezTo>
                  <a:lnTo>
                    <a:pt x="501634" y="467017"/>
                  </a:lnTo>
                  <a:lnTo>
                    <a:pt x="508576" y="460085"/>
                  </a:lnTo>
                  <a:cubicBezTo>
                    <a:pt x="517922" y="450753"/>
                    <a:pt x="533142" y="450753"/>
                    <a:pt x="542487" y="460085"/>
                  </a:cubicBezTo>
                  <a:cubicBezTo>
                    <a:pt x="551922" y="469416"/>
                    <a:pt x="551922" y="484613"/>
                    <a:pt x="542487" y="493945"/>
                  </a:cubicBezTo>
                  <a:cubicBezTo>
                    <a:pt x="512759" y="523717"/>
                    <a:pt x="518456" y="518029"/>
                    <a:pt x="518990" y="517496"/>
                  </a:cubicBezTo>
                  <a:cubicBezTo>
                    <a:pt x="518545" y="517940"/>
                    <a:pt x="514272" y="522206"/>
                    <a:pt x="494691" y="541668"/>
                  </a:cubicBezTo>
                  <a:cubicBezTo>
                    <a:pt x="485346" y="551089"/>
                    <a:pt x="470126" y="551089"/>
                    <a:pt x="460780" y="541668"/>
                  </a:cubicBezTo>
                  <a:cubicBezTo>
                    <a:pt x="451435" y="532337"/>
                    <a:pt x="451435" y="517140"/>
                    <a:pt x="460780" y="507809"/>
                  </a:cubicBezTo>
                  <a:lnTo>
                    <a:pt x="467723" y="500877"/>
                  </a:lnTo>
                  <a:lnTo>
                    <a:pt x="426691" y="459996"/>
                  </a:lnTo>
                  <a:cubicBezTo>
                    <a:pt x="398744" y="481858"/>
                    <a:pt x="364833" y="496522"/>
                    <a:pt x="327806" y="500966"/>
                  </a:cubicBezTo>
                  <a:lnTo>
                    <a:pt x="327806" y="558732"/>
                  </a:lnTo>
                  <a:lnTo>
                    <a:pt x="337597" y="558732"/>
                  </a:lnTo>
                  <a:cubicBezTo>
                    <a:pt x="350859" y="558732"/>
                    <a:pt x="361628" y="569485"/>
                    <a:pt x="361628" y="582727"/>
                  </a:cubicBezTo>
                  <a:cubicBezTo>
                    <a:pt x="361628" y="595969"/>
                    <a:pt x="350859" y="606722"/>
                    <a:pt x="337597" y="606722"/>
                  </a:cubicBezTo>
                  <a:lnTo>
                    <a:pt x="270042" y="606722"/>
                  </a:lnTo>
                  <a:cubicBezTo>
                    <a:pt x="256780" y="606722"/>
                    <a:pt x="246011" y="595969"/>
                    <a:pt x="246011" y="582727"/>
                  </a:cubicBezTo>
                  <a:cubicBezTo>
                    <a:pt x="246011" y="569485"/>
                    <a:pt x="256780" y="558732"/>
                    <a:pt x="270042" y="558732"/>
                  </a:cubicBezTo>
                  <a:lnTo>
                    <a:pt x="279833" y="558732"/>
                  </a:lnTo>
                  <a:lnTo>
                    <a:pt x="279833" y="500966"/>
                  </a:lnTo>
                  <a:cubicBezTo>
                    <a:pt x="242806" y="496522"/>
                    <a:pt x="208806" y="481858"/>
                    <a:pt x="180948" y="459996"/>
                  </a:cubicBezTo>
                  <a:lnTo>
                    <a:pt x="139916" y="500877"/>
                  </a:lnTo>
                  <a:lnTo>
                    <a:pt x="146859" y="507809"/>
                  </a:lnTo>
                  <a:cubicBezTo>
                    <a:pt x="156204" y="517140"/>
                    <a:pt x="156204" y="532337"/>
                    <a:pt x="146859" y="541668"/>
                  </a:cubicBezTo>
                  <a:cubicBezTo>
                    <a:pt x="137424" y="551089"/>
                    <a:pt x="122293" y="551089"/>
                    <a:pt x="112859" y="541668"/>
                  </a:cubicBezTo>
                  <a:lnTo>
                    <a:pt x="77257" y="506120"/>
                  </a:lnTo>
                  <a:lnTo>
                    <a:pt x="68534" y="497411"/>
                  </a:lnTo>
                  <a:lnTo>
                    <a:pt x="65063" y="493945"/>
                  </a:lnTo>
                  <a:cubicBezTo>
                    <a:pt x="55717" y="484613"/>
                    <a:pt x="55717" y="469416"/>
                    <a:pt x="65063" y="460085"/>
                  </a:cubicBezTo>
                  <a:cubicBezTo>
                    <a:pt x="74497" y="450753"/>
                    <a:pt x="89628" y="450753"/>
                    <a:pt x="99063" y="460085"/>
                  </a:cubicBezTo>
                  <a:lnTo>
                    <a:pt x="105916" y="467017"/>
                  </a:lnTo>
                  <a:lnTo>
                    <a:pt x="146948" y="426047"/>
                  </a:lnTo>
                  <a:cubicBezTo>
                    <a:pt x="125052" y="398142"/>
                    <a:pt x="110367" y="364282"/>
                    <a:pt x="105916" y="327312"/>
                  </a:cubicBezTo>
                  <a:lnTo>
                    <a:pt x="47974" y="327312"/>
                  </a:lnTo>
                  <a:lnTo>
                    <a:pt x="47974" y="337088"/>
                  </a:lnTo>
                  <a:cubicBezTo>
                    <a:pt x="47974" y="350329"/>
                    <a:pt x="37293" y="361083"/>
                    <a:pt x="24031" y="361083"/>
                  </a:cubicBezTo>
                  <a:cubicBezTo>
                    <a:pt x="10770" y="361083"/>
                    <a:pt x="0" y="350329"/>
                    <a:pt x="0" y="337088"/>
                  </a:cubicBezTo>
                  <a:lnTo>
                    <a:pt x="0" y="269634"/>
                  </a:lnTo>
                  <a:cubicBezTo>
                    <a:pt x="0" y="256393"/>
                    <a:pt x="10770" y="245639"/>
                    <a:pt x="24031" y="245639"/>
                  </a:cubicBezTo>
                  <a:cubicBezTo>
                    <a:pt x="37293" y="245639"/>
                    <a:pt x="47974" y="256393"/>
                    <a:pt x="47974" y="269634"/>
                  </a:cubicBezTo>
                  <a:lnTo>
                    <a:pt x="47974" y="279410"/>
                  </a:lnTo>
                  <a:lnTo>
                    <a:pt x="105916" y="279410"/>
                  </a:lnTo>
                  <a:cubicBezTo>
                    <a:pt x="110367" y="242440"/>
                    <a:pt x="125052" y="208491"/>
                    <a:pt x="146948" y="180675"/>
                  </a:cubicBezTo>
                  <a:lnTo>
                    <a:pt x="105916" y="139705"/>
                  </a:lnTo>
                  <a:lnTo>
                    <a:pt x="99063" y="146637"/>
                  </a:lnTo>
                  <a:cubicBezTo>
                    <a:pt x="89628" y="155969"/>
                    <a:pt x="74497" y="155969"/>
                    <a:pt x="65063" y="146637"/>
                  </a:cubicBezTo>
                  <a:cubicBezTo>
                    <a:pt x="55717" y="137217"/>
                    <a:pt x="55717" y="122109"/>
                    <a:pt x="65063" y="112688"/>
                  </a:cubicBezTo>
                  <a:lnTo>
                    <a:pt x="106450" y="71452"/>
                  </a:lnTo>
                  <a:lnTo>
                    <a:pt x="112859" y="64965"/>
                  </a:lnTo>
                  <a:cubicBezTo>
                    <a:pt x="122293" y="55633"/>
                    <a:pt x="137424" y="55633"/>
                    <a:pt x="146859" y="64965"/>
                  </a:cubicBezTo>
                  <a:cubicBezTo>
                    <a:pt x="156204" y="74385"/>
                    <a:pt x="156204" y="89493"/>
                    <a:pt x="146859" y="98913"/>
                  </a:cubicBezTo>
                  <a:lnTo>
                    <a:pt x="139916" y="105756"/>
                  </a:lnTo>
                  <a:lnTo>
                    <a:pt x="180948" y="146726"/>
                  </a:lnTo>
                  <a:cubicBezTo>
                    <a:pt x="208806" y="124864"/>
                    <a:pt x="242806" y="110200"/>
                    <a:pt x="279833" y="105756"/>
                  </a:cubicBezTo>
                  <a:lnTo>
                    <a:pt x="279833" y="47901"/>
                  </a:lnTo>
                  <a:lnTo>
                    <a:pt x="270042" y="47901"/>
                  </a:lnTo>
                  <a:cubicBezTo>
                    <a:pt x="256780" y="47901"/>
                    <a:pt x="246011" y="37237"/>
                    <a:pt x="246011" y="23995"/>
                  </a:cubicBezTo>
                  <a:cubicBezTo>
                    <a:pt x="246011" y="10753"/>
                    <a:pt x="256780" y="0"/>
                    <a:pt x="270042"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40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微软雅黑"/>
                <a:cs typeface="+mn-cs"/>
              </a:endParaRPr>
            </a:p>
          </p:txBody>
        </p:sp>
      </p:grpSp>
      <p:sp>
        <p:nvSpPr>
          <p:cNvPr id="13" name="日期占位符 4">
            <a:extLst>
              <a:ext uri="{FF2B5EF4-FFF2-40B4-BE49-F238E27FC236}">
                <a16:creationId xmlns:a16="http://schemas.microsoft.com/office/drawing/2014/main" id="{75449FB2-9F61-4977-9F2A-00A5D07B104D}"/>
              </a:ext>
            </a:extLst>
          </p:cNvPr>
          <p:cNvSpPr>
            <a:spLocks noGrp="1"/>
          </p:cNvSpPr>
          <p:nvPr>
            <p:ph type="dt" sz="half" idx="26"/>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14" name="灯片编号占位符 7">
            <a:extLst>
              <a:ext uri="{FF2B5EF4-FFF2-40B4-BE49-F238E27FC236}">
                <a16:creationId xmlns:a16="http://schemas.microsoft.com/office/drawing/2014/main" id="{2EA62829-40DF-446F-9F98-D536EE1B469A}"/>
              </a:ext>
            </a:extLst>
          </p:cNvPr>
          <p:cNvSpPr>
            <a:spLocks noGrp="1"/>
          </p:cNvSpPr>
          <p:nvPr>
            <p:ph type="sldNum" sz="quarter" idx="28"/>
          </p:nvPr>
        </p:nvSpPr>
        <p:spPr>
          <a:xfrm>
            <a:off x="8775700" y="6235702"/>
            <a:ext cx="2743200" cy="365125"/>
          </a:xfrm>
        </p:spPr>
        <p:txBody>
          <a:bodyPr/>
          <a:lstStyle/>
          <a:p>
            <a:fld id="{C79ECAFE-A460-4E13-ABCB-32CAE6136244}" type="slidenum">
              <a:rPr lang="zh-CN" altLang="en-US" smtClean="0"/>
              <a:pPr/>
              <a:t>‹#›</a:t>
            </a:fld>
            <a:endParaRPr lang="zh-CN" altLang="en-US" dirty="0"/>
          </a:p>
        </p:txBody>
      </p:sp>
      <p:sp>
        <p:nvSpPr>
          <p:cNvPr id="15" name="文本框 14">
            <a:extLst>
              <a:ext uri="{FF2B5EF4-FFF2-40B4-BE49-F238E27FC236}">
                <a16:creationId xmlns:a16="http://schemas.microsoft.com/office/drawing/2014/main" id="{19E04A89-0472-4730-A569-7043DF3BC60A}"/>
              </a:ext>
            </a:extLst>
          </p:cNvPr>
          <p:cNvSpPr txBox="1"/>
          <p:nvPr userDrawn="1"/>
        </p:nvSpPr>
        <p:spPr>
          <a:xfrm>
            <a:off x="4104640" y="852965"/>
            <a:ext cx="3982720" cy="1107996"/>
          </a:xfrm>
          <a:prstGeom prst="rect">
            <a:avLst/>
          </a:prstGeom>
          <a:noFill/>
        </p:spPr>
        <p:txBody>
          <a:bodyPr wrap="square" lIns="90000" rtlCol="0">
            <a:spAutoFit/>
          </a:bodyPr>
          <a:lstStyle/>
          <a:p>
            <a:pPr algn="ctr"/>
            <a:r>
              <a:rPr lang="en-US" altLang="zh-CN" sz="6600" i="1" dirty="0">
                <a:solidFill>
                  <a:schemeClr val="bg1">
                    <a:lumMod val="95000"/>
                  </a:schemeClr>
                </a:solidFill>
              </a:rPr>
              <a:t>Our team</a:t>
            </a:r>
            <a:endParaRPr lang="zh-CN" altLang="en-US" sz="6600" i="1" dirty="0">
              <a:solidFill>
                <a:schemeClr val="bg1">
                  <a:lumMod val="95000"/>
                </a:schemeClr>
              </a:solidFill>
            </a:endParaRPr>
          </a:p>
        </p:txBody>
      </p:sp>
      <p:sp>
        <p:nvSpPr>
          <p:cNvPr id="16" name="文本占位符 26">
            <a:extLst>
              <a:ext uri="{FF2B5EF4-FFF2-40B4-BE49-F238E27FC236}">
                <a16:creationId xmlns:a16="http://schemas.microsoft.com/office/drawing/2014/main" id="{5CC52E23-F175-484D-9967-4E64D9A07920}"/>
              </a:ext>
            </a:extLst>
          </p:cNvPr>
          <p:cNvSpPr>
            <a:spLocks noGrp="1"/>
          </p:cNvSpPr>
          <p:nvPr>
            <p:ph type="body" sz="quarter" idx="29" hasCustomPrompt="1"/>
          </p:nvPr>
        </p:nvSpPr>
        <p:spPr>
          <a:xfrm>
            <a:off x="4104640" y="1593828"/>
            <a:ext cx="3982720" cy="584775"/>
          </a:xfrm>
        </p:spPr>
        <p:txBody>
          <a:bodyPr lIns="90000">
            <a:spAutoFit/>
          </a:bodyPr>
          <a:lstStyle>
            <a:lvl1pPr marL="0" indent="0" algn="ctr">
              <a:lnSpc>
                <a:spcPct val="100000"/>
              </a:lnSpc>
              <a:buNone/>
              <a:defRPr sz="3200" b="1">
                <a:solidFill>
                  <a:schemeClr val="accent1"/>
                </a:solidFill>
              </a:defRPr>
            </a:lvl1pPr>
          </a:lstStyle>
          <a:p>
            <a:pPr lvl="0"/>
            <a:r>
              <a:rPr lang="zh-CN" altLang="en-US" dirty="0"/>
              <a:t>请输入你的团队名</a:t>
            </a:r>
          </a:p>
        </p:txBody>
      </p:sp>
      <p:sp>
        <p:nvSpPr>
          <p:cNvPr id="17" name="文本占位符 28">
            <a:extLst>
              <a:ext uri="{FF2B5EF4-FFF2-40B4-BE49-F238E27FC236}">
                <a16:creationId xmlns:a16="http://schemas.microsoft.com/office/drawing/2014/main" id="{C1981AF6-4C1F-4159-B5B1-E2C5407D28BB}"/>
              </a:ext>
            </a:extLst>
          </p:cNvPr>
          <p:cNvSpPr>
            <a:spLocks noGrp="1"/>
          </p:cNvSpPr>
          <p:nvPr>
            <p:ph type="body" sz="quarter" idx="30" hasCustomPrompt="1"/>
          </p:nvPr>
        </p:nvSpPr>
        <p:spPr>
          <a:xfrm>
            <a:off x="682883" y="2295279"/>
            <a:ext cx="10826234" cy="425698"/>
          </a:xfrm>
        </p:spPr>
        <p:txBody>
          <a:bodyPr wrap="square" lIns="90000">
            <a:normAutofit/>
          </a:bodyPr>
          <a:lstStyle>
            <a:lvl1pPr marL="0" indent="0" algn="ctr">
              <a:buNone/>
              <a:defRPr sz="1800"/>
            </a:lvl1pPr>
          </a:lstStyle>
          <a:p>
            <a:pPr lvl="0"/>
            <a:r>
              <a:rPr lang="zh-CN" altLang="en-US" dirty="0"/>
              <a:t>请输入你的团队介绍</a:t>
            </a:r>
          </a:p>
        </p:txBody>
      </p:sp>
      <p:sp>
        <p:nvSpPr>
          <p:cNvPr id="33" name="文本占位符 11">
            <a:extLst>
              <a:ext uri="{FF2B5EF4-FFF2-40B4-BE49-F238E27FC236}">
                <a16:creationId xmlns:a16="http://schemas.microsoft.com/office/drawing/2014/main" id="{4D6766A1-CCB2-4CF5-BD8B-214D9F8F3A32}"/>
              </a:ext>
            </a:extLst>
          </p:cNvPr>
          <p:cNvSpPr>
            <a:spLocks noGrp="1"/>
          </p:cNvSpPr>
          <p:nvPr>
            <p:ph type="body" sz="quarter" idx="22" hasCustomPrompt="1"/>
          </p:nvPr>
        </p:nvSpPr>
        <p:spPr>
          <a:xfrm>
            <a:off x="660322" y="5732617"/>
            <a:ext cx="2712258" cy="400110"/>
          </a:xfrm>
          <a:prstGeom prst="rect">
            <a:avLst/>
          </a:prstGeom>
        </p:spPr>
        <p:txBody>
          <a:bodyPr>
            <a:normAutofit/>
          </a:bodyPr>
          <a:lstStyle>
            <a:lvl1pPr marL="0" indent="0" algn="ctr">
              <a:lnSpc>
                <a:spcPct val="100000"/>
              </a:lnSpc>
              <a:buNone/>
              <a:defRPr sz="1800"/>
            </a:lvl1pPr>
          </a:lstStyle>
          <a:p>
            <a:pPr lvl="0"/>
            <a:r>
              <a:rPr lang="zh-CN" altLang="en-US" dirty="0"/>
              <a:t>简单介绍一下</a:t>
            </a:r>
            <a:r>
              <a:rPr lang="en-US" altLang="zh-CN" dirty="0"/>
              <a:t>ta</a:t>
            </a:r>
            <a:endParaRPr lang="zh-CN" altLang="en-US" dirty="0"/>
          </a:p>
        </p:txBody>
      </p:sp>
      <p:sp>
        <p:nvSpPr>
          <p:cNvPr id="34" name="文本占位符 11">
            <a:extLst>
              <a:ext uri="{FF2B5EF4-FFF2-40B4-BE49-F238E27FC236}">
                <a16:creationId xmlns:a16="http://schemas.microsoft.com/office/drawing/2014/main" id="{B7366F65-C9A0-4973-BF65-7A29016C76F6}"/>
              </a:ext>
            </a:extLst>
          </p:cNvPr>
          <p:cNvSpPr>
            <a:spLocks noGrp="1"/>
          </p:cNvSpPr>
          <p:nvPr>
            <p:ph type="body" sz="quarter" idx="36" hasCustomPrompt="1"/>
          </p:nvPr>
        </p:nvSpPr>
        <p:spPr>
          <a:xfrm>
            <a:off x="660400" y="5327590"/>
            <a:ext cx="2712258" cy="400110"/>
          </a:xfrm>
          <a:prstGeom prst="rect">
            <a:avLst/>
          </a:prstGeom>
        </p:spPr>
        <p:txBody>
          <a:bodyPr wrap="square">
            <a:spAutoFit/>
          </a:bodyPr>
          <a:lstStyle>
            <a:lvl1pPr marL="0" indent="0" algn="ctr">
              <a:lnSpc>
                <a:spcPct val="100000"/>
              </a:lnSpc>
              <a:buNone/>
              <a:defRPr sz="2000" b="1">
                <a:solidFill>
                  <a:schemeClr val="accent1"/>
                </a:solidFill>
              </a:defRPr>
            </a:lvl1pPr>
          </a:lstStyle>
          <a:p>
            <a:pPr lvl="0"/>
            <a:r>
              <a:rPr lang="zh-CN" altLang="en-US" dirty="0"/>
              <a:t>团队成员</a:t>
            </a:r>
            <a:r>
              <a:rPr lang="en-US" altLang="zh-CN" dirty="0"/>
              <a:t>1</a:t>
            </a:r>
            <a:endParaRPr lang="zh-CN" altLang="en-US" dirty="0"/>
          </a:p>
        </p:txBody>
      </p:sp>
      <p:sp>
        <p:nvSpPr>
          <p:cNvPr id="41" name="文本占位符 11">
            <a:extLst>
              <a:ext uri="{FF2B5EF4-FFF2-40B4-BE49-F238E27FC236}">
                <a16:creationId xmlns:a16="http://schemas.microsoft.com/office/drawing/2014/main" id="{813A2C65-569F-4509-9826-C3B71EE55826}"/>
              </a:ext>
            </a:extLst>
          </p:cNvPr>
          <p:cNvSpPr>
            <a:spLocks noGrp="1"/>
          </p:cNvSpPr>
          <p:nvPr>
            <p:ph type="body" sz="quarter" idx="37" hasCustomPrompt="1"/>
          </p:nvPr>
        </p:nvSpPr>
        <p:spPr>
          <a:xfrm>
            <a:off x="3382047" y="5732616"/>
            <a:ext cx="2712258" cy="401484"/>
          </a:xfrm>
          <a:prstGeom prst="rect">
            <a:avLst/>
          </a:prstGeom>
        </p:spPr>
        <p:txBody>
          <a:bodyPr>
            <a:normAutofit/>
          </a:bodyPr>
          <a:lstStyle>
            <a:lvl1pPr marL="0" indent="0" algn="ctr">
              <a:lnSpc>
                <a:spcPct val="100000"/>
              </a:lnSpc>
              <a:buNone/>
              <a:defRPr sz="1800"/>
            </a:lvl1pPr>
          </a:lstStyle>
          <a:p>
            <a:pPr lvl="0"/>
            <a:r>
              <a:rPr lang="zh-CN" altLang="en-US" dirty="0"/>
              <a:t>简单介绍一下</a:t>
            </a:r>
            <a:r>
              <a:rPr lang="en-US" altLang="zh-CN" dirty="0"/>
              <a:t>ta</a:t>
            </a:r>
            <a:endParaRPr lang="zh-CN" altLang="en-US" dirty="0"/>
          </a:p>
        </p:txBody>
      </p:sp>
      <p:sp>
        <p:nvSpPr>
          <p:cNvPr id="42" name="文本占位符 11">
            <a:extLst>
              <a:ext uri="{FF2B5EF4-FFF2-40B4-BE49-F238E27FC236}">
                <a16:creationId xmlns:a16="http://schemas.microsoft.com/office/drawing/2014/main" id="{77AFDB78-049B-43D4-B49F-210BB45CB7BC}"/>
              </a:ext>
            </a:extLst>
          </p:cNvPr>
          <p:cNvSpPr>
            <a:spLocks noGrp="1"/>
          </p:cNvSpPr>
          <p:nvPr>
            <p:ph type="body" sz="quarter" idx="38" hasCustomPrompt="1"/>
          </p:nvPr>
        </p:nvSpPr>
        <p:spPr>
          <a:xfrm>
            <a:off x="3382125" y="5327590"/>
            <a:ext cx="2712258" cy="400110"/>
          </a:xfrm>
          <a:prstGeom prst="rect">
            <a:avLst/>
          </a:prstGeom>
        </p:spPr>
        <p:txBody>
          <a:bodyPr wrap="square">
            <a:spAutoFit/>
          </a:bodyPr>
          <a:lstStyle>
            <a:lvl1pPr marL="0" indent="0" algn="ctr">
              <a:lnSpc>
                <a:spcPct val="100000"/>
              </a:lnSpc>
              <a:buNone/>
              <a:defRPr sz="2000" b="1">
                <a:solidFill>
                  <a:schemeClr val="accent1"/>
                </a:solidFill>
              </a:defRPr>
            </a:lvl1pPr>
          </a:lstStyle>
          <a:p>
            <a:pPr lvl="0"/>
            <a:r>
              <a:rPr lang="zh-CN" altLang="en-US" dirty="0"/>
              <a:t>团队成员</a:t>
            </a:r>
            <a:r>
              <a:rPr lang="en-US" altLang="zh-CN" dirty="0"/>
              <a:t>2</a:t>
            </a:r>
            <a:endParaRPr lang="zh-CN" altLang="en-US" dirty="0"/>
          </a:p>
        </p:txBody>
      </p:sp>
      <p:sp>
        <p:nvSpPr>
          <p:cNvPr id="43" name="文本占位符 11">
            <a:extLst>
              <a:ext uri="{FF2B5EF4-FFF2-40B4-BE49-F238E27FC236}">
                <a16:creationId xmlns:a16="http://schemas.microsoft.com/office/drawing/2014/main" id="{02A17F43-28A4-4DFE-8D55-1C9094B9EA46}"/>
              </a:ext>
            </a:extLst>
          </p:cNvPr>
          <p:cNvSpPr>
            <a:spLocks noGrp="1"/>
          </p:cNvSpPr>
          <p:nvPr>
            <p:ph type="body" sz="quarter" idx="39" hasCustomPrompt="1"/>
          </p:nvPr>
        </p:nvSpPr>
        <p:spPr>
          <a:xfrm>
            <a:off x="6103772" y="5732616"/>
            <a:ext cx="2712258" cy="401484"/>
          </a:xfrm>
          <a:prstGeom prst="rect">
            <a:avLst/>
          </a:prstGeom>
        </p:spPr>
        <p:txBody>
          <a:bodyPr>
            <a:normAutofit/>
          </a:bodyPr>
          <a:lstStyle>
            <a:lvl1pPr marL="0" indent="0" algn="ctr">
              <a:lnSpc>
                <a:spcPct val="100000"/>
              </a:lnSpc>
              <a:buNone/>
              <a:defRPr sz="1800"/>
            </a:lvl1pPr>
          </a:lstStyle>
          <a:p>
            <a:pPr lvl="0"/>
            <a:r>
              <a:rPr lang="zh-CN" altLang="en-US" dirty="0"/>
              <a:t>简单介绍一下</a:t>
            </a:r>
            <a:r>
              <a:rPr lang="en-US" altLang="zh-CN" dirty="0"/>
              <a:t>ta</a:t>
            </a:r>
            <a:endParaRPr lang="zh-CN" altLang="en-US" dirty="0"/>
          </a:p>
        </p:txBody>
      </p:sp>
      <p:sp>
        <p:nvSpPr>
          <p:cNvPr id="44" name="文本占位符 11">
            <a:extLst>
              <a:ext uri="{FF2B5EF4-FFF2-40B4-BE49-F238E27FC236}">
                <a16:creationId xmlns:a16="http://schemas.microsoft.com/office/drawing/2014/main" id="{AB4F6521-0362-4111-AD00-AC041C3E8D99}"/>
              </a:ext>
            </a:extLst>
          </p:cNvPr>
          <p:cNvSpPr>
            <a:spLocks noGrp="1"/>
          </p:cNvSpPr>
          <p:nvPr>
            <p:ph type="body" sz="quarter" idx="40" hasCustomPrompt="1"/>
          </p:nvPr>
        </p:nvSpPr>
        <p:spPr>
          <a:xfrm>
            <a:off x="6103850" y="5327590"/>
            <a:ext cx="2712258" cy="400110"/>
          </a:xfrm>
          <a:prstGeom prst="rect">
            <a:avLst/>
          </a:prstGeom>
        </p:spPr>
        <p:txBody>
          <a:bodyPr wrap="square">
            <a:spAutoFit/>
          </a:bodyPr>
          <a:lstStyle>
            <a:lvl1pPr marL="0" indent="0" algn="ctr">
              <a:lnSpc>
                <a:spcPct val="100000"/>
              </a:lnSpc>
              <a:buNone/>
              <a:defRPr sz="2000" b="1">
                <a:solidFill>
                  <a:schemeClr val="accent1"/>
                </a:solidFill>
              </a:defRPr>
            </a:lvl1pPr>
          </a:lstStyle>
          <a:p>
            <a:pPr lvl="0"/>
            <a:r>
              <a:rPr lang="zh-CN" altLang="en-US" dirty="0"/>
              <a:t>团队成员</a:t>
            </a:r>
            <a:r>
              <a:rPr lang="en-US" altLang="zh-CN" dirty="0"/>
              <a:t>3</a:t>
            </a:r>
            <a:endParaRPr lang="zh-CN" altLang="en-US" dirty="0"/>
          </a:p>
        </p:txBody>
      </p:sp>
      <p:sp>
        <p:nvSpPr>
          <p:cNvPr id="45" name="文本占位符 11">
            <a:extLst>
              <a:ext uri="{FF2B5EF4-FFF2-40B4-BE49-F238E27FC236}">
                <a16:creationId xmlns:a16="http://schemas.microsoft.com/office/drawing/2014/main" id="{90F980E2-9CC1-4F63-B5FB-2DC7A3F7B204}"/>
              </a:ext>
            </a:extLst>
          </p:cNvPr>
          <p:cNvSpPr>
            <a:spLocks noGrp="1"/>
          </p:cNvSpPr>
          <p:nvPr>
            <p:ph type="body" sz="quarter" idx="41" hasCustomPrompt="1"/>
          </p:nvPr>
        </p:nvSpPr>
        <p:spPr>
          <a:xfrm>
            <a:off x="8825497" y="5732616"/>
            <a:ext cx="2693323" cy="400110"/>
          </a:xfrm>
          <a:prstGeom prst="rect">
            <a:avLst/>
          </a:prstGeom>
        </p:spPr>
        <p:txBody>
          <a:bodyPr>
            <a:normAutofit/>
          </a:bodyPr>
          <a:lstStyle>
            <a:lvl1pPr marL="0" indent="0" algn="ctr">
              <a:lnSpc>
                <a:spcPct val="100000"/>
              </a:lnSpc>
              <a:buNone/>
              <a:defRPr sz="1800"/>
            </a:lvl1pPr>
          </a:lstStyle>
          <a:p>
            <a:pPr lvl="0"/>
            <a:r>
              <a:rPr lang="zh-CN" altLang="en-US" dirty="0"/>
              <a:t>简单介绍一下</a:t>
            </a:r>
            <a:r>
              <a:rPr lang="en-US" altLang="zh-CN" dirty="0"/>
              <a:t>ta</a:t>
            </a:r>
            <a:endParaRPr lang="zh-CN" altLang="en-US" dirty="0"/>
          </a:p>
        </p:txBody>
      </p:sp>
      <p:sp>
        <p:nvSpPr>
          <p:cNvPr id="46" name="文本占位符 11">
            <a:extLst>
              <a:ext uri="{FF2B5EF4-FFF2-40B4-BE49-F238E27FC236}">
                <a16:creationId xmlns:a16="http://schemas.microsoft.com/office/drawing/2014/main" id="{AEEE41F9-6461-40E4-A241-DEC990D115EB}"/>
              </a:ext>
            </a:extLst>
          </p:cNvPr>
          <p:cNvSpPr>
            <a:spLocks noGrp="1"/>
          </p:cNvSpPr>
          <p:nvPr>
            <p:ph type="body" sz="quarter" idx="42" hasCustomPrompt="1"/>
          </p:nvPr>
        </p:nvSpPr>
        <p:spPr>
          <a:xfrm>
            <a:off x="8825575" y="5327590"/>
            <a:ext cx="2693323" cy="400110"/>
          </a:xfrm>
          <a:prstGeom prst="rect">
            <a:avLst/>
          </a:prstGeom>
        </p:spPr>
        <p:txBody>
          <a:bodyPr wrap="square">
            <a:spAutoFit/>
          </a:bodyPr>
          <a:lstStyle>
            <a:lvl1pPr marL="0" indent="0" algn="ctr">
              <a:lnSpc>
                <a:spcPct val="100000"/>
              </a:lnSpc>
              <a:buNone/>
              <a:defRPr sz="2000" b="1">
                <a:solidFill>
                  <a:schemeClr val="accent1"/>
                </a:solidFill>
              </a:defRPr>
            </a:lvl1pPr>
          </a:lstStyle>
          <a:p>
            <a:pPr lvl="0"/>
            <a:r>
              <a:rPr lang="zh-CN" altLang="en-US" dirty="0"/>
              <a:t>团队成员</a:t>
            </a:r>
            <a:r>
              <a:rPr lang="en-US" altLang="zh-CN" dirty="0"/>
              <a:t>4</a:t>
            </a:r>
            <a:endParaRPr lang="zh-CN" altLang="en-US" dirty="0"/>
          </a:p>
        </p:txBody>
      </p:sp>
      <p:sp>
        <p:nvSpPr>
          <p:cNvPr id="55" name="图片占位符 54">
            <a:extLst>
              <a:ext uri="{FF2B5EF4-FFF2-40B4-BE49-F238E27FC236}">
                <a16:creationId xmlns:a16="http://schemas.microsoft.com/office/drawing/2014/main" id="{217D1CC3-4F7E-4023-87E4-69DB1F723076}"/>
              </a:ext>
            </a:extLst>
          </p:cNvPr>
          <p:cNvSpPr>
            <a:spLocks noGrp="1"/>
          </p:cNvSpPr>
          <p:nvPr>
            <p:ph type="pic" sz="quarter" idx="43"/>
          </p:nvPr>
        </p:nvSpPr>
        <p:spPr>
          <a:xfrm>
            <a:off x="3382047" y="3062205"/>
            <a:ext cx="2702712" cy="2106578"/>
          </a:xfrm>
          <a:custGeom>
            <a:avLst/>
            <a:gdLst>
              <a:gd name="connsiteX0" fmla="*/ 0 w 2712258"/>
              <a:gd name="connsiteY0" fmla="*/ 0 h 2106578"/>
              <a:gd name="connsiteX1" fmla="*/ 2712258 w 2712258"/>
              <a:gd name="connsiteY1" fmla="*/ 0 h 2106578"/>
              <a:gd name="connsiteX2" fmla="*/ 2712258 w 2712258"/>
              <a:gd name="connsiteY2" fmla="*/ 2106578 h 2106578"/>
              <a:gd name="connsiteX3" fmla="*/ 0 w 2712258"/>
              <a:gd name="connsiteY3" fmla="*/ 2106578 h 2106578"/>
            </a:gdLst>
            <a:ahLst/>
            <a:cxnLst>
              <a:cxn ang="0">
                <a:pos x="connsiteX0" y="connsiteY0"/>
              </a:cxn>
              <a:cxn ang="0">
                <a:pos x="connsiteX1" y="connsiteY1"/>
              </a:cxn>
              <a:cxn ang="0">
                <a:pos x="connsiteX2" y="connsiteY2"/>
              </a:cxn>
              <a:cxn ang="0">
                <a:pos x="connsiteX3" y="connsiteY3"/>
              </a:cxn>
            </a:cxnLst>
            <a:rect l="l" t="t" r="r" b="b"/>
            <a:pathLst>
              <a:path w="2712258" h="2106578">
                <a:moveTo>
                  <a:pt x="0" y="0"/>
                </a:moveTo>
                <a:lnTo>
                  <a:pt x="2712258" y="0"/>
                </a:lnTo>
                <a:lnTo>
                  <a:pt x="2712258" y="2106578"/>
                </a:lnTo>
                <a:lnTo>
                  <a:pt x="0" y="2106578"/>
                </a:lnTo>
                <a:close/>
              </a:path>
            </a:pathLst>
          </a:custGeom>
        </p:spPr>
        <p:txBody>
          <a:bodyPr wrap="square">
            <a:noAutofit/>
          </a:bodyPr>
          <a:lstStyle/>
          <a:p>
            <a:endParaRPr lang="zh-CN" altLang="en-US"/>
          </a:p>
        </p:txBody>
      </p:sp>
      <p:sp>
        <p:nvSpPr>
          <p:cNvPr id="56" name="图片占位符 55">
            <a:extLst>
              <a:ext uri="{FF2B5EF4-FFF2-40B4-BE49-F238E27FC236}">
                <a16:creationId xmlns:a16="http://schemas.microsoft.com/office/drawing/2014/main" id="{BF9FD638-1374-45DF-90E5-698E7EE4D35D}"/>
              </a:ext>
            </a:extLst>
          </p:cNvPr>
          <p:cNvSpPr>
            <a:spLocks noGrp="1"/>
          </p:cNvSpPr>
          <p:nvPr>
            <p:ph type="pic" sz="quarter" idx="44"/>
          </p:nvPr>
        </p:nvSpPr>
        <p:spPr>
          <a:xfrm>
            <a:off x="6094226" y="3062205"/>
            <a:ext cx="2702712" cy="2106578"/>
          </a:xfrm>
          <a:custGeom>
            <a:avLst/>
            <a:gdLst>
              <a:gd name="connsiteX0" fmla="*/ 0 w 2712258"/>
              <a:gd name="connsiteY0" fmla="*/ 0 h 2106578"/>
              <a:gd name="connsiteX1" fmla="*/ 2712258 w 2712258"/>
              <a:gd name="connsiteY1" fmla="*/ 0 h 2106578"/>
              <a:gd name="connsiteX2" fmla="*/ 2712258 w 2712258"/>
              <a:gd name="connsiteY2" fmla="*/ 2106578 h 2106578"/>
              <a:gd name="connsiteX3" fmla="*/ 0 w 2712258"/>
              <a:gd name="connsiteY3" fmla="*/ 2106578 h 2106578"/>
            </a:gdLst>
            <a:ahLst/>
            <a:cxnLst>
              <a:cxn ang="0">
                <a:pos x="connsiteX0" y="connsiteY0"/>
              </a:cxn>
              <a:cxn ang="0">
                <a:pos x="connsiteX1" y="connsiteY1"/>
              </a:cxn>
              <a:cxn ang="0">
                <a:pos x="connsiteX2" y="connsiteY2"/>
              </a:cxn>
              <a:cxn ang="0">
                <a:pos x="connsiteX3" y="connsiteY3"/>
              </a:cxn>
            </a:cxnLst>
            <a:rect l="l" t="t" r="r" b="b"/>
            <a:pathLst>
              <a:path w="2712258" h="2106578">
                <a:moveTo>
                  <a:pt x="0" y="0"/>
                </a:moveTo>
                <a:lnTo>
                  <a:pt x="2712258" y="0"/>
                </a:lnTo>
                <a:lnTo>
                  <a:pt x="2712258" y="2106578"/>
                </a:lnTo>
                <a:lnTo>
                  <a:pt x="0" y="2106578"/>
                </a:lnTo>
                <a:close/>
              </a:path>
            </a:pathLst>
          </a:custGeom>
        </p:spPr>
        <p:txBody>
          <a:bodyPr wrap="square">
            <a:noAutofit/>
          </a:bodyPr>
          <a:lstStyle/>
          <a:p>
            <a:endParaRPr lang="zh-CN" altLang="en-US"/>
          </a:p>
        </p:txBody>
      </p:sp>
      <p:sp>
        <p:nvSpPr>
          <p:cNvPr id="57" name="图片占位符 56">
            <a:extLst>
              <a:ext uri="{FF2B5EF4-FFF2-40B4-BE49-F238E27FC236}">
                <a16:creationId xmlns:a16="http://schemas.microsoft.com/office/drawing/2014/main" id="{940F47D2-EE94-45C2-9CB7-31F7555A13EA}"/>
              </a:ext>
            </a:extLst>
          </p:cNvPr>
          <p:cNvSpPr>
            <a:spLocks noGrp="1"/>
          </p:cNvSpPr>
          <p:nvPr>
            <p:ph type="pic" sz="quarter" idx="45"/>
          </p:nvPr>
        </p:nvSpPr>
        <p:spPr>
          <a:xfrm>
            <a:off x="8806405" y="3062205"/>
            <a:ext cx="2702712" cy="2106578"/>
          </a:xfrm>
          <a:custGeom>
            <a:avLst/>
            <a:gdLst>
              <a:gd name="connsiteX0" fmla="*/ 0 w 2712258"/>
              <a:gd name="connsiteY0" fmla="*/ 0 h 2106578"/>
              <a:gd name="connsiteX1" fmla="*/ 2712258 w 2712258"/>
              <a:gd name="connsiteY1" fmla="*/ 0 h 2106578"/>
              <a:gd name="connsiteX2" fmla="*/ 2712258 w 2712258"/>
              <a:gd name="connsiteY2" fmla="*/ 2106578 h 2106578"/>
              <a:gd name="connsiteX3" fmla="*/ 0 w 2712258"/>
              <a:gd name="connsiteY3" fmla="*/ 2106578 h 2106578"/>
            </a:gdLst>
            <a:ahLst/>
            <a:cxnLst>
              <a:cxn ang="0">
                <a:pos x="connsiteX0" y="connsiteY0"/>
              </a:cxn>
              <a:cxn ang="0">
                <a:pos x="connsiteX1" y="connsiteY1"/>
              </a:cxn>
              <a:cxn ang="0">
                <a:pos x="connsiteX2" y="connsiteY2"/>
              </a:cxn>
              <a:cxn ang="0">
                <a:pos x="connsiteX3" y="connsiteY3"/>
              </a:cxn>
            </a:cxnLst>
            <a:rect l="l" t="t" r="r" b="b"/>
            <a:pathLst>
              <a:path w="2712258" h="2106578">
                <a:moveTo>
                  <a:pt x="0" y="0"/>
                </a:moveTo>
                <a:lnTo>
                  <a:pt x="2712258" y="0"/>
                </a:lnTo>
                <a:lnTo>
                  <a:pt x="2712258" y="2106578"/>
                </a:lnTo>
                <a:lnTo>
                  <a:pt x="0" y="2106578"/>
                </a:lnTo>
                <a:close/>
              </a:path>
            </a:pathLst>
          </a:custGeom>
        </p:spPr>
        <p:txBody>
          <a:bodyPr wrap="square">
            <a:noAutofit/>
          </a:bodyPr>
          <a:lstStyle/>
          <a:p>
            <a:endParaRPr lang="zh-CN" altLang="en-US"/>
          </a:p>
        </p:txBody>
      </p:sp>
      <p:cxnSp>
        <p:nvCxnSpPr>
          <p:cNvPr id="27" name="直接连接符 26">
            <a:extLst>
              <a:ext uri="{FF2B5EF4-FFF2-40B4-BE49-F238E27FC236}">
                <a16:creationId xmlns:a16="http://schemas.microsoft.com/office/drawing/2014/main" id="{15E502B5-343B-40F2-8574-5FAAB8B95835}"/>
              </a:ext>
            </a:extLst>
          </p:cNvPr>
          <p:cNvCxnSpPr>
            <a:cxnSpLocks/>
          </p:cNvCxnSpPr>
          <p:nvPr userDrawn="1"/>
        </p:nvCxnSpPr>
        <p:spPr>
          <a:xfrm>
            <a:off x="650931" y="852684"/>
            <a:ext cx="1086796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28" name="图片 27">
            <a:extLst>
              <a:ext uri="{FF2B5EF4-FFF2-40B4-BE49-F238E27FC236}">
                <a16:creationId xmlns:a16="http://schemas.microsoft.com/office/drawing/2014/main" id="{D0EF6DEB-3CA2-4D6D-86BB-38F5AE94EBB4}"/>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136962" y="292375"/>
            <a:ext cx="1375700" cy="437285"/>
          </a:xfrm>
          <a:prstGeom prst="rect">
            <a:avLst/>
          </a:prstGeom>
        </p:spPr>
      </p:pic>
    </p:spTree>
    <p:extLst>
      <p:ext uri="{BB962C8B-B14F-4D97-AF65-F5344CB8AC3E}">
        <p14:creationId xmlns:p14="http://schemas.microsoft.com/office/powerpoint/2010/main" val="33579564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仅标题（主副标题）">
    <p:spTree>
      <p:nvGrpSpPr>
        <p:cNvPr id="1" name=""/>
        <p:cNvGrpSpPr/>
        <p:nvPr/>
      </p:nvGrpSpPr>
      <p:grpSpPr>
        <a:xfrm>
          <a:off x="0" y="0"/>
          <a:ext cx="0" cy="0"/>
          <a:chOff x="0" y="0"/>
          <a:chExt cx="0" cy="0"/>
        </a:xfrm>
      </p:grpSpPr>
      <p:pic>
        <p:nvPicPr>
          <p:cNvPr id="13" name="图片 12">
            <a:extLst>
              <a:ext uri="{FF2B5EF4-FFF2-40B4-BE49-F238E27FC236}">
                <a16:creationId xmlns:a16="http://schemas.microsoft.com/office/drawing/2014/main" id="{5076318C-392F-459E-A0D8-7C22FBFA7C54}"/>
              </a:ext>
            </a:extLst>
          </p:cNvPr>
          <p:cNvPicPr>
            <a:picLocks noChangeAspect="1"/>
          </p:cNvPicPr>
          <p:nvPr userDrawn="1"/>
        </p:nvPicPr>
        <p:blipFill rotWithShape="1">
          <a:blip r:embed="rId2">
            <a:alphaModFix amt="5000"/>
            <a:extLst>
              <a:ext uri="{28A0092B-C50C-407E-A947-70E740481C1C}">
                <a14:useLocalDpi xmlns:a14="http://schemas.microsoft.com/office/drawing/2010/main" val="0"/>
              </a:ext>
            </a:extLst>
          </a:blip>
          <a:srcRect t="7878" b="7878"/>
          <a:stretch/>
        </p:blipFill>
        <p:spPr>
          <a:xfrm>
            <a:off x="0" y="0"/>
            <a:ext cx="12192000" cy="6858000"/>
          </a:xfrm>
          <a:prstGeom prst="rect">
            <a:avLst/>
          </a:prstGeom>
        </p:spPr>
      </p:pic>
      <p:sp>
        <p:nvSpPr>
          <p:cNvPr id="68" name="文本占位符 67">
            <a:extLst>
              <a:ext uri="{FF2B5EF4-FFF2-40B4-BE49-F238E27FC236}">
                <a16:creationId xmlns:a16="http://schemas.microsoft.com/office/drawing/2014/main" id="{B5D6DB47-5BC5-4C49-AD88-480E7DAD3EAF}"/>
              </a:ext>
            </a:extLst>
          </p:cNvPr>
          <p:cNvSpPr>
            <a:spLocks noGrp="1"/>
          </p:cNvSpPr>
          <p:nvPr>
            <p:ph type="body" sz="quarter" idx="11" hasCustomPrompt="1"/>
          </p:nvPr>
        </p:nvSpPr>
        <p:spPr>
          <a:xfrm>
            <a:off x="1216933" y="347251"/>
            <a:ext cx="8920029" cy="402291"/>
          </a:xfrm>
          <a:prstGeom prst="rect">
            <a:avLst/>
          </a:prstGeom>
        </p:spPr>
        <p:txBody>
          <a:bodyPr lIns="0" bIns="46800">
            <a:spAutoFit/>
          </a:bodyPr>
          <a:lstStyle>
            <a:lvl1pPr marL="0" indent="0">
              <a:lnSpc>
                <a:spcPct val="100000"/>
              </a:lnSpc>
              <a:buNone/>
              <a:defRPr b="1">
                <a:solidFill>
                  <a:schemeClr val="accent1"/>
                </a:solidFill>
                <a:latin typeface="+mj-ea"/>
                <a:ea typeface="+mj-ea"/>
              </a:defRPr>
            </a:lvl1pPr>
          </a:lstStyle>
          <a:p>
            <a:pPr lvl="0"/>
            <a:r>
              <a:rPr lang="zh-CN" altLang="en-US" dirty="0"/>
              <a:t>请输入你的章节标题</a:t>
            </a:r>
          </a:p>
        </p:txBody>
      </p:sp>
      <p:sp>
        <p:nvSpPr>
          <p:cNvPr id="69" name="文本占位符 67">
            <a:extLst>
              <a:ext uri="{FF2B5EF4-FFF2-40B4-BE49-F238E27FC236}">
                <a16:creationId xmlns:a16="http://schemas.microsoft.com/office/drawing/2014/main" id="{C088D240-6188-440E-800A-8FA2B956C9D9}"/>
              </a:ext>
            </a:extLst>
          </p:cNvPr>
          <p:cNvSpPr>
            <a:spLocks noGrp="1"/>
          </p:cNvSpPr>
          <p:nvPr>
            <p:ph type="body" sz="quarter" idx="12" hasCustomPrompt="1"/>
          </p:nvPr>
        </p:nvSpPr>
        <p:spPr>
          <a:xfrm>
            <a:off x="3950574" y="1119503"/>
            <a:ext cx="4290852" cy="585866"/>
          </a:xfrm>
          <a:prstGeom prst="rect">
            <a:avLst/>
          </a:prstGeom>
        </p:spPr>
        <p:txBody>
          <a:bodyPr lIns="90000" bIns="46800">
            <a:spAutoFit/>
          </a:bodyPr>
          <a:lstStyle>
            <a:lvl1pPr marL="0" indent="0" algn="ctr">
              <a:lnSpc>
                <a:spcPct val="100000"/>
              </a:lnSpc>
              <a:buNone/>
              <a:defRPr sz="3200" b="1">
                <a:solidFill>
                  <a:schemeClr val="accent1"/>
                </a:solidFill>
                <a:latin typeface="+mj-ea"/>
                <a:ea typeface="+mj-ea"/>
              </a:defRPr>
            </a:lvl1pPr>
          </a:lstStyle>
          <a:p>
            <a:pPr lvl="0"/>
            <a:r>
              <a:rPr lang="zh-CN" altLang="en-US" dirty="0"/>
              <a:t>请输入你的主标题</a:t>
            </a:r>
          </a:p>
        </p:txBody>
      </p:sp>
      <p:sp>
        <p:nvSpPr>
          <p:cNvPr id="72" name="文本占位符 67">
            <a:extLst>
              <a:ext uri="{FF2B5EF4-FFF2-40B4-BE49-F238E27FC236}">
                <a16:creationId xmlns:a16="http://schemas.microsoft.com/office/drawing/2014/main" id="{A25E6230-C1D4-41CE-A573-4A56DC0BC993}"/>
              </a:ext>
            </a:extLst>
          </p:cNvPr>
          <p:cNvSpPr>
            <a:spLocks noGrp="1"/>
          </p:cNvSpPr>
          <p:nvPr>
            <p:ph type="body" sz="quarter" idx="13" hasCustomPrompt="1"/>
          </p:nvPr>
        </p:nvSpPr>
        <p:spPr>
          <a:xfrm>
            <a:off x="3950574" y="1740158"/>
            <a:ext cx="4290852" cy="462755"/>
          </a:xfrm>
          <a:prstGeom prst="rect">
            <a:avLst/>
          </a:prstGeom>
        </p:spPr>
        <p:txBody>
          <a:bodyPr lIns="90000" bIns="46800">
            <a:spAutoFit/>
          </a:bodyPr>
          <a:lstStyle>
            <a:lvl1pPr marL="0" indent="0" algn="ctr">
              <a:lnSpc>
                <a:spcPct val="100000"/>
              </a:lnSpc>
              <a:buNone/>
              <a:defRPr sz="2400" b="1">
                <a:solidFill>
                  <a:schemeClr val="accent1"/>
                </a:solidFill>
                <a:latin typeface="+mj-ea"/>
                <a:ea typeface="+mj-ea"/>
              </a:defRPr>
            </a:lvl1pPr>
          </a:lstStyle>
          <a:p>
            <a:pPr lvl="0"/>
            <a:r>
              <a:rPr lang="zh-CN" altLang="en-US" dirty="0"/>
              <a:t>请输入你的副标题</a:t>
            </a:r>
          </a:p>
        </p:txBody>
      </p:sp>
      <p:sp>
        <p:nvSpPr>
          <p:cNvPr id="3" name="日期占位符 2">
            <a:extLst>
              <a:ext uri="{FF2B5EF4-FFF2-40B4-BE49-F238E27FC236}">
                <a16:creationId xmlns:a16="http://schemas.microsoft.com/office/drawing/2014/main" id="{4351D1B8-B563-42C1-BE17-9475D47332E9}"/>
              </a:ext>
            </a:extLst>
          </p:cNvPr>
          <p:cNvSpPr>
            <a:spLocks noGrp="1"/>
          </p:cNvSpPr>
          <p:nvPr>
            <p:ph type="dt" sz="half" idx="14"/>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5" name="灯片编号占位符 4">
            <a:extLst>
              <a:ext uri="{FF2B5EF4-FFF2-40B4-BE49-F238E27FC236}">
                <a16:creationId xmlns:a16="http://schemas.microsoft.com/office/drawing/2014/main" id="{729FA96A-C4E4-4FDB-B5D9-9A34B08DFDE8}"/>
              </a:ext>
            </a:extLst>
          </p:cNvPr>
          <p:cNvSpPr>
            <a:spLocks noGrp="1"/>
          </p:cNvSpPr>
          <p:nvPr>
            <p:ph type="sldNum" sz="quarter" idx="16"/>
          </p:nvPr>
        </p:nvSpPr>
        <p:spPr/>
        <p:txBody>
          <a:bodyPr/>
          <a:lstStyle/>
          <a:p>
            <a:fld id="{C79ECAFE-A460-4E13-ABCB-32CAE6136244}" type="slidenum">
              <a:rPr lang="zh-CN" altLang="en-US" smtClean="0"/>
              <a:pPr/>
              <a:t>‹#›</a:t>
            </a:fld>
            <a:endParaRPr lang="zh-CN" altLang="en-US" dirty="0"/>
          </a:p>
        </p:txBody>
      </p:sp>
      <p:grpSp>
        <p:nvGrpSpPr>
          <p:cNvPr id="18" name="组合 17">
            <a:extLst>
              <a:ext uri="{FF2B5EF4-FFF2-40B4-BE49-F238E27FC236}">
                <a16:creationId xmlns:a16="http://schemas.microsoft.com/office/drawing/2014/main" id="{81BF70FB-BDE2-4229-BC75-19206E896380}"/>
              </a:ext>
            </a:extLst>
          </p:cNvPr>
          <p:cNvGrpSpPr>
            <a:grpSpLocks/>
          </p:cNvGrpSpPr>
          <p:nvPr userDrawn="1"/>
        </p:nvGrpSpPr>
        <p:grpSpPr>
          <a:xfrm>
            <a:off x="660400" y="344681"/>
            <a:ext cx="384771" cy="384771"/>
            <a:chOff x="669869" y="597306"/>
            <a:chExt cx="409972" cy="409973"/>
          </a:xfrm>
        </p:grpSpPr>
        <p:sp>
          <p:nvSpPr>
            <p:cNvPr id="19" name="íṥļîḓê">
              <a:extLst>
                <a:ext uri="{FF2B5EF4-FFF2-40B4-BE49-F238E27FC236}">
                  <a16:creationId xmlns:a16="http://schemas.microsoft.com/office/drawing/2014/main" id="{96FDD5C4-3F80-445A-80EA-0724C77729D3}"/>
                </a:ext>
              </a:extLst>
            </p:cNvPr>
            <p:cNvSpPr/>
            <p:nvPr/>
          </p:nvSpPr>
          <p:spPr>
            <a:xfrm>
              <a:off x="669869" y="597306"/>
              <a:ext cx="409972" cy="409973"/>
            </a:xfrm>
            <a:prstGeom prst="ellipse">
              <a:avLst/>
            </a:prstGeom>
            <a:noFill/>
            <a:ln w="12700">
              <a:solidFill>
                <a:schemeClr val="accent1">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775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20" name="íṥlíḓê">
              <a:extLst>
                <a:ext uri="{FF2B5EF4-FFF2-40B4-BE49-F238E27FC236}">
                  <a16:creationId xmlns:a16="http://schemas.microsoft.com/office/drawing/2014/main" id="{60AB27A8-74EE-4561-9512-1713F6BC137C}"/>
                </a:ext>
              </a:extLst>
            </p:cNvPr>
            <p:cNvSpPr/>
            <p:nvPr/>
          </p:nvSpPr>
          <p:spPr>
            <a:xfrm>
              <a:off x="707772" y="635208"/>
              <a:ext cx="334166" cy="334167"/>
            </a:xfrm>
            <a:prstGeom prst="ellipse">
              <a:avLst/>
            </a:prstGeom>
            <a:solidFill>
              <a:schemeClr val="accent1">
                <a:lumMod val="60000"/>
                <a:lumOff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5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22" name="ïśļiḑé">
              <a:extLst>
                <a:ext uri="{FF2B5EF4-FFF2-40B4-BE49-F238E27FC236}">
                  <a16:creationId xmlns:a16="http://schemas.microsoft.com/office/drawing/2014/main" id="{64882CBD-FAE6-4FAD-ACB6-19CD99E03CA9}"/>
                </a:ext>
              </a:extLst>
            </p:cNvPr>
            <p:cNvSpPr/>
            <p:nvPr/>
          </p:nvSpPr>
          <p:spPr>
            <a:xfrm>
              <a:off x="772089" y="699681"/>
              <a:ext cx="205530" cy="205219"/>
            </a:xfrm>
            <a:custGeom>
              <a:avLst/>
              <a:gdLst>
                <a:gd name="connsiteX0" fmla="*/ 347041 w 607639"/>
                <a:gd name="connsiteY0" fmla="*/ 313875 h 606722"/>
                <a:gd name="connsiteX1" fmla="*/ 379713 w 607639"/>
                <a:gd name="connsiteY1" fmla="*/ 346512 h 606722"/>
                <a:gd name="connsiteX2" fmla="*/ 347041 w 607639"/>
                <a:gd name="connsiteY2" fmla="*/ 379149 h 606722"/>
                <a:gd name="connsiteX3" fmla="*/ 314369 w 607639"/>
                <a:gd name="connsiteY3" fmla="*/ 346512 h 606722"/>
                <a:gd name="connsiteX4" fmla="*/ 347041 w 607639"/>
                <a:gd name="connsiteY4" fmla="*/ 313875 h 606722"/>
                <a:gd name="connsiteX5" fmla="*/ 260563 w 607639"/>
                <a:gd name="connsiteY5" fmla="*/ 213037 h 606722"/>
                <a:gd name="connsiteX6" fmla="*/ 313452 w 607639"/>
                <a:gd name="connsiteY6" fmla="*/ 265856 h 606722"/>
                <a:gd name="connsiteX7" fmla="*/ 260563 w 607639"/>
                <a:gd name="connsiteY7" fmla="*/ 318675 h 606722"/>
                <a:gd name="connsiteX8" fmla="*/ 207674 w 607639"/>
                <a:gd name="connsiteY8" fmla="*/ 265856 h 606722"/>
                <a:gd name="connsiteX9" fmla="*/ 260563 w 607639"/>
                <a:gd name="connsiteY9" fmla="*/ 213037 h 606722"/>
                <a:gd name="connsiteX10" fmla="*/ 303775 w 607639"/>
                <a:gd name="connsiteY10" fmla="*/ 152236 h 606722"/>
                <a:gd name="connsiteX11" fmla="*/ 152466 w 607639"/>
                <a:gd name="connsiteY11" fmla="*/ 303317 h 606722"/>
                <a:gd name="connsiteX12" fmla="*/ 303775 w 607639"/>
                <a:gd name="connsiteY12" fmla="*/ 454486 h 606722"/>
                <a:gd name="connsiteX13" fmla="*/ 455173 w 607639"/>
                <a:gd name="connsiteY13" fmla="*/ 303317 h 606722"/>
                <a:gd name="connsiteX14" fmla="*/ 303775 w 607639"/>
                <a:gd name="connsiteY14" fmla="*/ 152236 h 606722"/>
                <a:gd name="connsiteX15" fmla="*/ 270042 w 607639"/>
                <a:gd name="connsiteY15" fmla="*/ 0 h 606722"/>
                <a:gd name="connsiteX16" fmla="*/ 337597 w 607639"/>
                <a:gd name="connsiteY16" fmla="*/ 0 h 606722"/>
                <a:gd name="connsiteX17" fmla="*/ 361628 w 607639"/>
                <a:gd name="connsiteY17" fmla="*/ 23995 h 606722"/>
                <a:gd name="connsiteX18" fmla="*/ 337597 w 607639"/>
                <a:gd name="connsiteY18" fmla="*/ 47901 h 606722"/>
                <a:gd name="connsiteX19" fmla="*/ 327806 w 607639"/>
                <a:gd name="connsiteY19" fmla="*/ 47901 h 606722"/>
                <a:gd name="connsiteX20" fmla="*/ 327806 w 607639"/>
                <a:gd name="connsiteY20" fmla="*/ 105756 h 606722"/>
                <a:gd name="connsiteX21" fmla="*/ 426691 w 607639"/>
                <a:gd name="connsiteY21" fmla="*/ 146726 h 606722"/>
                <a:gd name="connsiteX22" fmla="*/ 467723 w 607639"/>
                <a:gd name="connsiteY22" fmla="*/ 105756 h 606722"/>
                <a:gd name="connsiteX23" fmla="*/ 460780 w 607639"/>
                <a:gd name="connsiteY23" fmla="*/ 98913 h 606722"/>
                <a:gd name="connsiteX24" fmla="*/ 460780 w 607639"/>
                <a:gd name="connsiteY24" fmla="*/ 64965 h 606722"/>
                <a:gd name="connsiteX25" fmla="*/ 494691 w 607639"/>
                <a:gd name="connsiteY25" fmla="*/ 64965 h 606722"/>
                <a:gd name="connsiteX26" fmla="*/ 530382 w 607639"/>
                <a:gd name="connsiteY26" fmla="*/ 100602 h 606722"/>
                <a:gd name="connsiteX27" fmla="*/ 531094 w 607639"/>
                <a:gd name="connsiteY27" fmla="*/ 101313 h 606722"/>
                <a:gd name="connsiteX28" fmla="*/ 537414 w 607639"/>
                <a:gd name="connsiteY28" fmla="*/ 107534 h 606722"/>
                <a:gd name="connsiteX29" fmla="*/ 537770 w 607639"/>
                <a:gd name="connsiteY29" fmla="*/ 107978 h 606722"/>
                <a:gd name="connsiteX30" fmla="*/ 537948 w 607639"/>
                <a:gd name="connsiteY30" fmla="*/ 108156 h 606722"/>
                <a:gd name="connsiteX31" fmla="*/ 538482 w 607639"/>
                <a:gd name="connsiteY31" fmla="*/ 108689 h 606722"/>
                <a:gd name="connsiteX32" fmla="*/ 538215 w 607639"/>
                <a:gd name="connsiteY32" fmla="*/ 108423 h 606722"/>
                <a:gd name="connsiteX33" fmla="*/ 538749 w 607639"/>
                <a:gd name="connsiteY33" fmla="*/ 108867 h 606722"/>
                <a:gd name="connsiteX34" fmla="*/ 539105 w 607639"/>
                <a:gd name="connsiteY34" fmla="*/ 109311 h 606722"/>
                <a:gd name="connsiteX35" fmla="*/ 542487 w 607639"/>
                <a:gd name="connsiteY35" fmla="*/ 112688 h 606722"/>
                <a:gd name="connsiteX36" fmla="*/ 542487 w 607639"/>
                <a:gd name="connsiteY36" fmla="*/ 146637 h 606722"/>
                <a:gd name="connsiteX37" fmla="*/ 508576 w 607639"/>
                <a:gd name="connsiteY37" fmla="*/ 146637 h 606722"/>
                <a:gd name="connsiteX38" fmla="*/ 501634 w 607639"/>
                <a:gd name="connsiteY38" fmla="*/ 139705 h 606722"/>
                <a:gd name="connsiteX39" fmla="*/ 460691 w 607639"/>
                <a:gd name="connsiteY39" fmla="*/ 180675 h 606722"/>
                <a:gd name="connsiteX40" fmla="*/ 501723 w 607639"/>
                <a:gd name="connsiteY40" fmla="*/ 279410 h 606722"/>
                <a:gd name="connsiteX41" fmla="*/ 559576 w 607639"/>
                <a:gd name="connsiteY41" fmla="*/ 279410 h 606722"/>
                <a:gd name="connsiteX42" fmla="*/ 559576 w 607639"/>
                <a:gd name="connsiteY42" fmla="*/ 269634 h 606722"/>
                <a:gd name="connsiteX43" fmla="*/ 583608 w 607639"/>
                <a:gd name="connsiteY43" fmla="*/ 245639 h 606722"/>
                <a:gd name="connsiteX44" fmla="*/ 607639 w 607639"/>
                <a:gd name="connsiteY44" fmla="*/ 269634 h 606722"/>
                <a:gd name="connsiteX45" fmla="*/ 607639 w 607639"/>
                <a:gd name="connsiteY45" fmla="*/ 337088 h 606722"/>
                <a:gd name="connsiteX46" fmla="*/ 583608 w 607639"/>
                <a:gd name="connsiteY46" fmla="*/ 361083 h 606722"/>
                <a:gd name="connsiteX47" fmla="*/ 559576 w 607639"/>
                <a:gd name="connsiteY47" fmla="*/ 337088 h 606722"/>
                <a:gd name="connsiteX48" fmla="*/ 559576 w 607639"/>
                <a:gd name="connsiteY48" fmla="*/ 327312 h 606722"/>
                <a:gd name="connsiteX49" fmla="*/ 501723 w 607639"/>
                <a:gd name="connsiteY49" fmla="*/ 327312 h 606722"/>
                <a:gd name="connsiteX50" fmla="*/ 460691 w 607639"/>
                <a:gd name="connsiteY50" fmla="*/ 426047 h 606722"/>
                <a:gd name="connsiteX51" fmla="*/ 501634 w 607639"/>
                <a:gd name="connsiteY51" fmla="*/ 467017 h 606722"/>
                <a:gd name="connsiteX52" fmla="*/ 508576 w 607639"/>
                <a:gd name="connsiteY52" fmla="*/ 460085 h 606722"/>
                <a:gd name="connsiteX53" fmla="*/ 542487 w 607639"/>
                <a:gd name="connsiteY53" fmla="*/ 460085 h 606722"/>
                <a:gd name="connsiteX54" fmla="*/ 542487 w 607639"/>
                <a:gd name="connsiteY54" fmla="*/ 493945 h 606722"/>
                <a:gd name="connsiteX55" fmla="*/ 518990 w 607639"/>
                <a:gd name="connsiteY55" fmla="*/ 517496 h 606722"/>
                <a:gd name="connsiteX56" fmla="*/ 494691 w 607639"/>
                <a:gd name="connsiteY56" fmla="*/ 541668 h 606722"/>
                <a:gd name="connsiteX57" fmla="*/ 460780 w 607639"/>
                <a:gd name="connsiteY57" fmla="*/ 541668 h 606722"/>
                <a:gd name="connsiteX58" fmla="*/ 460780 w 607639"/>
                <a:gd name="connsiteY58" fmla="*/ 507809 h 606722"/>
                <a:gd name="connsiteX59" fmla="*/ 467723 w 607639"/>
                <a:gd name="connsiteY59" fmla="*/ 500877 h 606722"/>
                <a:gd name="connsiteX60" fmla="*/ 426691 w 607639"/>
                <a:gd name="connsiteY60" fmla="*/ 459996 h 606722"/>
                <a:gd name="connsiteX61" fmla="*/ 327806 w 607639"/>
                <a:gd name="connsiteY61" fmla="*/ 500966 h 606722"/>
                <a:gd name="connsiteX62" fmla="*/ 327806 w 607639"/>
                <a:gd name="connsiteY62" fmla="*/ 558732 h 606722"/>
                <a:gd name="connsiteX63" fmla="*/ 337597 w 607639"/>
                <a:gd name="connsiteY63" fmla="*/ 558732 h 606722"/>
                <a:gd name="connsiteX64" fmla="*/ 361628 w 607639"/>
                <a:gd name="connsiteY64" fmla="*/ 582727 h 606722"/>
                <a:gd name="connsiteX65" fmla="*/ 337597 w 607639"/>
                <a:gd name="connsiteY65" fmla="*/ 606722 h 606722"/>
                <a:gd name="connsiteX66" fmla="*/ 270042 w 607639"/>
                <a:gd name="connsiteY66" fmla="*/ 606722 h 606722"/>
                <a:gd name="connsiteX67" fmla="*/ 246011 w 607639"/>
                <a:gd name="connsiteY67" fmla="*/ 582727 h 606722"/>
                <a:gd name="connsiteX68" fmla="*/ 270042 w 607639"/>
                <a:gd name="connsiteY68" fmla="*/ 558732 h 606722"/>
                <a:gd name="connsiteX69" fmla="*/ 279833 w 607639"/>
                <a:gd name="connsiteY69" fmla="*/ 558732 h 606722"/>
                <a:gd name="connsiteX70" fmla="*/ 279833 w 607639"/>
                <a:gd name="connsiteY70" fmla="*/ 500966 h 606722"/>
                <a:gd name="connsiteX71" fmla="*/ 180948 w 607639"/>
                <a:gd name="connsiteY71" fmla="*/ 459996 h 606722"/>
                <a:gd name="connsiteX72" fmla="*/ 139916 w 607639"/>
                <a:gd name="connsiteY72" fmla="*/ 500877 h 606722"/>
                <a:gd name="connsiteX73" fmla="*/ 146859 w 607639"/>
                <a:gd name="connsiteY73" fmla="*/ 507809 h 606722"/>
                <a:gd name="connsiteX74" fmla="*/ 146859 w 607639"/>
                <a:gd name="connsiteY74" fmla="*/ 541668 h 606722"/>
                <a:gd name="connsiteX75" fmla="*/ 112859 w 607639"/>
                <a:gd name="connsiteY75" fmla="*/ 541668 h 606722"/>
                <a:gd name="connsiteX76" fmla="*/ 77257 w 607639"/>
                <a:gd name="connsiteY76" fmla="*/ 506120 h 606722"/>
                <a:gd name="connsiteX77" fmla="*/ 68534 w 607639"/>
                <a:gd name="connsiteY77" fmla="*/ 497411 h 606722"/>
                <a:gd name="connsiteX78" fmla="*/ 65063 w 607639"/>
                <a:gd name="connsiteY78" fmla="*/ 493945 h 606722"/>
                <a:gd name="connsiteX79" fmla="*/ 65063 w 607639"/>
                <a:gd name="connsiteY79" fmla="*/ 460085 h 606722"/>
                <a:gd name="connsiteX80" fmla="*/ 99063 w 607639"/>
                <a:gd name="connsiteY80" fmla="*/ 460085 h 606722"/>
                <a:gd name="connsiteX81" fmla="*/ 105916 w 607639"/>
                <a:gd name="connsiteY81" fmla="*/ 467017 h 606722"/>
                <a:gd name="connsiteX82" fmla="*/ 146948 w 607639"/>
                <a:gd name="connsiteY82" fmla="*/ 426047 h 606722"/>
                <a:gd name="connsiteX83" fmla="*/ 105916 w 607639"/>
                <a:gd name="connsiteY83" fmla="*/ 327312 h 606722"/>
                <a:gd name="connsiteX84" fmla="*/ 47974 w 607639"/>
                <a:gd name="connsiteY84" fmla="*/ 327312 h 606722"/>
                <a:gd name="connsiteX85" fmla="*/ 47974 w 607639"/>
                <a:gd name="connsiteY85" fmla="*/ 337088 h 606722"/>
                <a:gd name="connsiteX86" fmla="*/ 24031 w 607639"/>
                <a:gd name="connsiteY86" fmla="*/ 361083 h 606722"/>
                <a:gd name="connsiteX87" fmla="*/ 0 w 607639"/>
                <a:gd name="connsiteY87" fmla="*/ 337088 h 606722"/>
                <a:gd name="connsiteX88" fmla="*/ 0 w 607639"/>
                <a:gd name="connsiteY88" fmla="*/ 269634 h 606722"/>
                <a:gd name="connsiteX89" fmla="*/ 24031 w 607639"/>
                <a:gd name="connsiteY89" fmla="*/ 245639 h 606722"/>
                <a:gd name="connsiteX90" fmla="*/ 47974 w 607639"/>
                <a:gd name="connsiteY90" fmla="*/ 269634 h 606722"/>
                <a:gd name="connsiteX91" fmla="*/ 47974 w 607639"/>
                <a:gd name="connsiteY91" fmla="*/ 279410 h 606722"/>
                <a:gd name="connsiteX92" fmla="*/ 105916 w 607639"/>
                <a:gd name="connsiteY92" fmla="*/ 279410 h 606722"/>
                <a:gd name="connsiteX93" fmla="*/ 146948 w 607639"/>
                <a:gd name="connsiteY93" fmla="*/ 180675 h 606722"/>
                <a:gd name="connsiteX94" fmla="*/ 105916 w 607639"/>
                <a:gd name="connsiteY94" fmla="*/ 139705 h 606722"/>
                <a:gd name="connsiteX95" fmla="*/ 99063 w 607639"/>
                <a:gd name="connsiteY95" fmla="*/ 146637 h 606722"/>
                <a:gd name="connsiteX96" fmla="*/ 65063 w 607639"/>
                <a:gd name="connsiteY96" fmla="*/ 146637 h 606722"/>
                <a:gd name="connsiteX97" fmla="*/ 65063 w 607639"/>
                <a:gd name="connsiteY97" fmla="*/ 112688 h 606722"/>
                <a:gd name="connsiteX98" fmla="*/ 106450 w 607639"/>
                <a:gd name="connsiteY98" fmla="*/ 71452 h 606722"/>
                <a:gd name="connsiteX99" fmla="*/ 112859 w 607639"/>
                <a:gd name="connsiteY99" fmla="*/ 64965 h 606722"/>
                <a:gd name="connsiteX100" fmla="*/ 146859 w 607639"/>
                <a:gd name="connsiteY100" fmla="*/ 64965 h 606722"/>
                <a:gd name="connsiteX101" fmla="*/ 146859 w 607639"/>
                <a:gd name="connsiteY101" fmla="*/ 98913 h 606722"/>
                <a:gd name="connsiteX102" fmla="*/ 139916 w 607639"/>
                <a:gd name="connsiteY102" fmla="*/ 105756 h 606722"/>
                <a:gd name="connsiteX103" fmla="*/ 180948 w 607639"/>
                <a:gd name="connsiteY103" fmla="*/ 146726 h 606722"/>
                <a:gd name="connsiteX104" fmla="*/ 279833 w 607639"/>
                <a:gd name="connsiteY104" fmla="*/ 105756 h 606722"/>
                <a:gd name="connsiteX105" fmla="*/ 279833 w 607639"/>
                <a:gd name="connsiteY105" fmla="*/ 47901 h 606722"/>
                <a:gd name="connsiteX106" fmla="*/ 270042 w 607639"/>
                <a:gd name="connsiteY106" fmla="*/ 47901 h 606722"/>
                <a:gd name="connsiteX107" fmla="*/ 246011 w 607639"/>
                <a:gd name="connsiteY107" fmla="*/ 23995 h 606722"/>
                <a:gd name="connsiteX108" fmla="*/ 270042 w 607639"/>
                <a:gd name="connsiteY108"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607639" h="606722">
                  <a:moveTo>
                    <a:pt x="347041" y="313875"/>
                  </a:moveTo>
                  <a:cubicBezTo>
                    <a:pt x="365085" y="313875"/>
                    <a:pt x="379713" y="328487"/>
                    <a:pt x="379713" y="346512"/>
                  </a:cubicBezTo>
                  <a:cubicBezTo>
                    <a:pt x="379713" y="364537"/>
                    <a:pt x="365085" y="379149"/>
                    <a:pt x="347041" y="379149"/>
                  </a:cubicBezTo>
                  <a:cubicBezTo>
                    <a:pt x="328997" y="379149"/>
                    <a:pt x="314369" y="364537"/>
                    <a:pt x="314369" y="346512"/>
                  </a:cubicBezTo>
                  <a:cubicBezTo>
                    <a:pt x="314369" y="328487"/>
                    <a:pt x="328997" y="313875"/>
                    <a:pt x="347041" y="313875"/>
                  </a:cubicBezTo>
                  <a:close/>
                  <a:moveTo>
                    <a:pt x="260563" y="213037"/>
                  </a:moveTo>
                  <a:cubicBezTo>
                    <a:pt x="289773" y="213037"/>
                    <a:pt x="313452" y="236685"/>
                    <a:pt x="313452" y="265856"/>
                  </a:cubicBezTo>
                  <a:cubicBezTo>
                    <a:pt x="313452" y="295027"/>
                    <a:pt x="289773" y="318675"/>
                    <a:pt x="260563" y="318675"/>
                  </a:cubicBezTo>
                  <a:cubicBezTo>
                    <a:pt x="231353" y="318675"/>
                    <a:pt x="207674" y="295027"/>
                    <a:pt x="207674" y="265856"/>
                  </a:cubicBezTo>
                  <a:cubicBezTo>
                    <a:pt x="207674" y="236685"/>
                    <a:pt x="231353" y="213037"/>
                    <a:pt x="260563" y="213037"/>
                  </a:cubicBezTo>
                  <a:close/>
                  <a:moveTo>
                    <a:pt x="303775" y="152236"/>
                  </a:moveTo>
                  <a:cubicBezTo>
                    <a:pt x="220377" y="152236"/>
                    <a:pt x="152466" y="220045"/>
                    <a:pt x="152466" y="303317"/>
                  </a:cubicBezTo>
                  <a:cubicBezTo>
                    <a:pt x="152466" y="386678"/>
                    <a:pt x="220377" y="454486"/>
                    <a:pt x="303775" y="454486"/>
                  </a:cubicBezTo>
                  <a:cubicBezTo>
                    <a:pt x="387262" y="454486"/>
                    <a:pt x="455173" y="386678"/>
                    <a:pt x="455173" y="303317"/>
                  </a:cubicBezTo>
                  <a:cubicBezTo>
                    <a:pt x="455173" y="220045"/>
                    <a:pt x="387262" y="152236"/>
                    <a:pt x="303775" y="152236"/>
                  </a:cubicBezTo>
                  <a:close/>
                  <a:moveTo>
                    <a:pt x="270042" y="0"/>
                  </a:moveTo>
                  <a:lnTo>
                    <a:pt x="337597" y="0"/>
                  </a:lnTo>
                  <a:cubicBezTo>
                    <a:pt x="350859" y="0"/>
                    <a:pt x="361628" y="10753"/>
                    <a:pt x="361628" y="23995"/>
                  </a:cubicBezTo>
                  <a:cubicBezTo>
                    <a:pt x="361628" y="37237"/>
                    <a:pt x="350859" y="47901"/>
                    <a:pt x="337597" y="47901"/>
                  </a:cubicBezTo>
                  <a:lnTo>
                    <a:pt x="327806" y="47901"/>
                  </a:lnTo>
                  <a:lnTo>
                    <a:pt x="327806" y="105756"/>
                  </a:lnTo>
                  <a:cubicBezTo>
                    <a:pt x="364833" y="110200"/>
                    <a:pt x="398744" y="124864"/>
                    <a:pt x="426691" y="146726"/>
                  </a:cubicBezTo>
                  <a:lnTo>
                    <a:pt x="467723" y="105756"/>
                  </a:lnTo>
                  <a:lnTo>
                    <a:pt x="460780" y="98913"/>
                  </a:lnTo>
                  <a:cubicBezTo>
                    <a:pt x="451435" y="89493"/>
                    <a:pt x="451435" y="74385"/>
                    <a:pt x="460780" y="64965"/>
                  </a:cubicBezTo>
                  <a:cubicBezTo>
                    <a:pt x="470126" y="55633"/>
                    <a:pt x="485346" y="55633"/>
                    <a:pt x="494691" y="64965"/>
                  </a:cubicBezTo>
                  <a:lnTo>
                    <a:pt x="530382" y="100602"/>
                  </a:lnTo>
                  <a:lnTo>
                    <a:pt x="531094" y="101313"/>
                  </a:lnTo>
                  <a:lnTo>
                    <a:pt x="537414" y="107534"/>
                  </a:lnTo>
                  <a:lnTo>
                    <a:pt x="537770" y="107978"/>
                  </a:lnTo>
                  <a:lnTo>
                    <a:pt x="537948" y="108156"/>
                  </a:lnTo>
                  <a:lnTo>
                    <a:pt x="538482" y="108689"/>
                  </a:lnTo>
                  <a:lnTo>
                    <a:pt x="538215" y="108423"/>
                  </a:lnTo>
                  <a:lnTo>
                    <a:pt x="538749" y="108867"/>
                  </a:lnTo>
                  <a:lnTo>
                    <a:pt x="539105" y="109311"/>
                  </a:lnTo>
                  <a:lnTo>
                    <a:pt x="542487" y="112688"/>
                  </a:lnTo>
                  <a:cubicBezTo>
                    <a:pt x="551922" y="122109"/>
                    <a:pt x="551922" y="137217"/>
                    <a:pt x="542487" y="146637"/>
                  </a:cubicBezTo>
                  <a:cubicBezTo>
                    <a:pt x="533142" y="155969"/>
                    <a:pt x="517922" y="155969"/>
                    <a:pt x="508576" y="146637"/>
                  </a:cubicBezTo>
                  <a:lnTo>
                    <a:pt x="501634" y="139705"/>
                  </a:lnTo>
                  <a:lnTo>
                    <a:pt x="460691" y="180675"/>
                  </a:lnTo>
                  <a:cubicBezTo>
                    <a:pt x="482587" y="208491"/>
                    <a:pt x="497272" y="242440"/>
                    <a:pt x="501723" y="279410"/>
                  </a:cubicBezTo>
                  <a:lnTo>
                    <a:pt x="559576" y="279410"/>
                  </a:lnTo>
                  <a:lnTo>
                    <a:pt x="559576" y="269634"/>
                  </a:lnTo>
                  <a:cubicBezTo>
                    <a:pt x="559576" y="256393"/>
                    <a:pt x="570346" y="245639"/>
                    <a:pt x="583608" y="245639"/>
                  </a:cubicBezTo>
                  <a:cubicBezTo>
                    <a:pt x="596869" y="245639"/>
                    <a:pt x="607639" y="256393"/>
                    <a:pt x="607639" y="269634"/>
                  </a:cubicBezTo>
                  <a:lnTo>
                    <a:pt x="607639" y="337088"/>
                  </a:lnTo>
                  <a:cubicBezTo>
                    <a:pt x="607639" y="350329"/>
                    <a:pt x="596869" y="361083"/>
                    <a:pt x="583608" y="361083"/>
                  </a:cubicBezTo>
                  <a:cubicBezTo>
                    <a:pt x="570346" y="361083"/>
                    <a:pt x="559576" y="350329"/>
                    <a:pt x="559576" y="337088"/>
                  </a:cubicBezTo>
                  <a:lnTo>
                    <a:pt x="559576" y="327312"/>
                  </a:lnTo>
                  <a:lnTo>
                    <a:pt x="501723" y="327312"/>
                  </a:lnTo>
                  <a:cubicBezTo>
                    <a:pt x="497272" y="364282"/>
                    <a:pt x="482587" y="398142"/>
                    <a:pt x="460691" y="426047"/>
                  </a:cubicBezTo>
                  <a:lnTo>
                    <a:pt x="501634" y="467017"/>
                  </a:lnTo>
                  <a:lnTo>
                    <a:pt x="508576" y="460085"/>
                  </a:lnTo>
                  <a:cubicBezTo>
                    <a:pt x="517922" y="450753"/>
                    <a:pt x="533142" y="450753"/>
                    <a:pt x="542487" y="460085"/>
                  </a:cubicBezTo>
                  <a:cubicBezTo>
                    <a:pt x="551922" y="469416"/>
                    <a:pt x="551922" y="484613"/>
                    <a:pt x="542487" y="493945"/>
                  </a:cubicBezTo>
                  <a:cubicBezTo>
                    <a:pt x="512759" y="523717"/>
                    <a:pt x="518456" y="518029"/>
                    <a:pt x="518990" y="517496"/>
                  </a:cubicBezTo>
                  <a:cubicBezTo>
                    <a:pt x="518545" y="517940"/>
                    <a:pt x="514272" y="522206"/>
                    <a:pt x="494691" y="541668"/>
                  </a:cubicBezTo>
                  <a:cubicBezTo>
                    <a:pt x="485346" y="551089"/>
                    <a:pt x="470126" y="551089"/>
                    <a:pt x="460780" y="541668"/>
                  </a:cubicBezTo>
                  <a:cubicBezTo>
                    <a:pt x="451435" y="532337"/>
                    <a:pt x="451435" y="517140"/>
                    <a:pt x="460780" y="507809"/>
                  </a:cubicBezTo>
                  <a:lnTo>
                    <a:pt x="467723" y="500877"/>
                  </a:lnTo>
                  <a:lnTo>
                    <a:pt x="426691" y="459996"/>
                  </a:lnTo>
                  <a:cubicBezTo>
                    <a:pt x="398744" y="481858"/>
                    <a:pt x="364833" y="496522"/>
                    <a:pt x="327806" y="500966"/>
                  </a:cubicBezTo>
                  <a:lnTo>
                    <a:pt x="327806" y="558732"/>
                  </a:lnTo>
                  <a:lnTo>
                    <a:pt x="337597" y="558732"/>
                  </a:lnTo>
                  <a:cubicBezTo>
                    <a:pt x="350859" y="558732"/>
                    <a:pt x="361628" y="569485"/>
                    <a:pt x="361628" y="582727"/>
                  </a:cubicBezTo>
                  <a:cubicBezTo>
                    <a:pt x="361628" y="595969"/>
                    <a:pt x="350859" y="606722"/>
                    <a:pt x="337597" y="606722"/>
                  </a:cubicBezTo>
                  <a:lnTo>
                    <a:pt x="270042" y="606722"/>
                  </a:lnTo>
                  <a:cubicBezTo>
                    <a:pt x="256780" y="606722"/>
                    <a:pt x="246011" y="595969"/>
                    <a:pt x="246011" y="582727"/>
                  </a:cubicBezTo>
                  <a:cubicBezTo>
                    <a:pt x="246011" y="569485"/>
                    <a:pt x="256780" y="558732"/>
                    <a:pt x="270042" y="558732"/>
                  </a:cubicBezTo>
                  <a:lnTo>
                    <a:pt x="279833" y="558732"/>
                  </a:lnTo>
                  <a:lnTo>
                    <a:pt x="279833" y="500966"/>
                  </a:lnTo>
                  <a:cubicBezTo>
                    <a:pt x="242806" y="496522"/>
                    <a:pt x="208806" y="481858"/>
                    <a:pt x="180948" y="459996"/>
                  </a:cubicBezTo>
                  <a:lnTo>
                    <a:pt x="139916" y="500877"/>
                  </a:lnTo>
                  <a:lnTo>
                    <a:pt x="146859" y="507809"/>
                  </a:lnTo>
                  <a:cubicBezTo>
                    <a:pt x="156204" y="517140"/>
                    <a:pt x="156204" y="532337"/>
                    <a:pt x="146859" y="541668"/>
                  </a:cubicBezTo>
                  <a:cubicBezTo>
                    <a:pt x="137424" y="551089"/>
                    <a:pt x="122293" y="551089"/>
                    <a:pt x="112859" y="541668"/>
                  </a:cubicBezTo>
                  <a:lnTo>
                    <a:pt x="77257" y="506120"/>
                  </a:lnTo>
                  <a:lnTo>
                    <a:pt x="68534" y="497411"/>
                  </a:lnTo>
                  <a:lnTo>
                    <a:pt x="65063" y="493945"/>
                  </a:lnTo>
                  <a:cubicBezTo>
                    <a:pt x="55717" y="484613"/>
                    <a:pt x="55717" y="469416"/>
                    <a:pt x="65063" y="460085"/>
                  </a:cubicBezTo>
                  <a:cubicBezTo>
                    <a:pt x="74497" y="450753"/>
                    <a:pt x="89628" y="450753"/>
                    <a:pt x="99063" y="460085"/>
                  </a:cubicBezTo>
                  <a:lnTo>
                    <a:pt x="105916" y="467017"/>
                  </a:lnTo>
                  <a:lnTo>
                    <a:pt x="146948" y="426047"/>
                  </a:lnTo>
                  <a:cubicBezTo>
                    <a:pt x="125052" y="398142"/>
                    <a:pt x="110367" y="364282"/>
                    <a:pt x="105916" y="327312"/>
                  </a:cubicBezTo>
                  <a:lnTo>
                    <a:pt x="47974" y="327312"/>
                  </a:lnTo>
                  <a:lnTo>
                    <a:pt x="47974" y="337088"/>
                  </a:lnTo>
                  <a:cubicBezTo>
                    <a:pt x="47974" y="350329"/>
                    <a:pt x="37293" y="361083"/>
                    <a:pt x="24031" y="361083"/>
                  </a:cubicBezTo>
                  <a:cubicBezTo>
                    <a:pt x="10770" y="361083"/>
                    <a:pt x="0" y="350329"/>
                    <a:pt x="0" y="337088"/>
                  </a:cubicBezTo>
                  <a:lnTo>
                    <a:pt x="0" y="269634"/>
                  </a:lnTo>
                  <a:cubicBezTo>
                    <a:pt x="0" y="256393"/>
                    <a:pt x="10770" y="245639"/>
                    <a:pt x="24031" y="245639"/>
                  </a:cubicBezTo>
                  <a:cubicBezTo>
                    <a:pt x="37293" y="245639"/>
                    <a:pt x="47974" y="256393"/>
                    <a:pt x="47974" y="269634"/>
                  </a:cubicBezTo>
                  <a:lnTo>
                    <a:pt x="47974" y="279410"/>
                  </a:lnTo>
                  <a:lnTo>
                    <a:pt x="105916" y="279410"/>
                  </a:lnTo>
                  <a:cubicBezTo>
                    <a:pt x="110367" y="242440"/>
                    <a:pt x="125052" y="208491"/>
                    <a:pt x="146948" y="180675"/>
                  </a:cubicBezTo>
                  <a:lnTo>
                    <a:pt x="105916" y="139705"/>
                  </a:lnTo>
                  <a:lnTo>
                    <a:pt x="99063" y="146637"/>
                  </a:lnTo>
                  <a:cubicBezTo>
                    <a:pt x="89628" y="155969"/>
                    <a:pt x="74497" y="155969"/>
                    <a:pt x="65063" y="146637"/>
                  </a:cubicBezTo>
                  <a:cubicBezTo>
                    <a:pt x="55717" y="137217"/>
                    <a:pt x="55717" y="122109"/>
                    <a:pt x="65063" y="112688"/>
                  </a:cubicBezTo>
                  <a:lnTo>
                    <a:pt x="106450" y="71452"/>
                  </a:lnTo>
                  <a:lnTo>
                    <a:pt x="112859" y="64965"/>
                  </a:lnTo>
                  <a:cubicBezTo>
                    <a:pt x="122293" y="55633"/>
                    <a:pt x="137424" y="55633"/>
                    <a:pt x="146859" y="64965"/>
                  </a:cubicBezTo>
                  <a:cubicBezTo>
                    <a:pt x="156204" y="74385"/>
                    <a:pt x="156204" y="89493"/>
                    <a:pt x="146859" y="98913"/>
                  </a:cubicBezTo>
                  <a:lnTo>
                    <a:pt x="139916" y="105756"/>
                  </a:lnTo>
                  <a:lnTo>
                    <a:pt x="180948" y="146726"/>
                  </a:lnTo>
                  <a:cubicBezTo>
                    <a:pt x="208806" y="124864"/>
                    <a:pt x="242806" y="110200"/>
                    <a:pt x="279833" y="105756"/>
                  </a:cubicBezTo>
                  <a:lnTo>
                    <a:pt x="279833" y="47901"/>
                  </a:lnTo>
                  <a:lnTo>
                    <a:pt x="270042" y="47901"/>
                  </a:lnTo>
                  <a:cubicBezTo>
                    <a:pt x="256780" y="47901"/>
                    <a:pt x="246011" y="37237"/>
                    <a:pt x="246011" y="23995"/>
                  </a:cubicBezTo>
                  <a:cubicBezTo>
                    <a:pt x="246011" y="10753"/>
                    <a:pt x="256780" y="0"/>
                    <a:pt x="270042"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40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微软雅黑"/>
                <a:cs typeface="+mn-cs"/>
              </a:endParaRPr>
            </a:p>
          </p:txBody>
        </p:sp>
      </p:grpSp>
      <p:cxnSp>
        <p:nvCxnSpPr>
          <p:cNvPr id="14" name="直接连接符 13">
            <a:extLst>
              <a:ext uri="{FF2B5EF4-FFF2-40B4-BE49-F238E27FC236}">
                <a16:creationId xmlns:a16="http://schemas.microsoft.com/office/drawing/2014/main" id="{355239F8-3FAA-440C-9B42-9B892B18091A}"/>
              </a:ext>
            </a:extLst>
          </p:cNvPr>
          <p:cNvCxnSpPr>
            <a:cxnSpLocks/>
          </p:cNvCxnSpPr>
          <p:nvPr userDrawn="1"/>
        </p:nvCxnSpPr>
        <p:spPr>
          <a:xfrm>
            <a:off x="650931" y="852684"/>
            <a:ext cx="1086796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15" name="图片 14">
            <a:extLst>
              <a:ext uri="{FF2B5EF4-FFF2-40B4-BE49-F238E27FC236}">
                <a16:creationId xmlns:a16="http://schemas.microsoft.com/office/drawing/2014/main" id="{55CF6723-F842-49EC-9EDA-CB65B123AE67}"/>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136962" y="292375"/>
            <a:ext cx="1375700" cy="437285"/>
          </a:xfrm>
          <a:prstGeom prst="rect">
            <a:avLst/>
          </a:prstGeom>
        </p:spPr>
      </p:pic>
    </p:spTree>
    <p:extLst>
      <p:ext uri="{BB962C8B-B14F-4D97-AF65-F5344CB8AC3E}">
        <p14:creationId xmlns:p14="http://schemas.microsoft.com/office/powerpoint/2010/main" val="12888107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仅标题（无主副标题）">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A56E87B7-88F3-4BC8-A9AA-351B70D97305}"/>
              </a:ext>
            </a:extLst>
          </p:cNvPr>
          <p:cNvPicPr>
            <a:picLocks noChangeAspect="1"/>
          </p:cNvPicPr>
          <p:nvPr userDrawn="1"/>
        </p:nvPicPr>
        <p:blipFill rotWithShape="1">
          <a:blip r:embed="rId2">
            <a:alphaModFix amt="5000"/>
            <a:extLst>
              <a:ext uri="{28A0092B-C50C-407E-A947-70E740481C1C}">
                <a14:useLocalDpi xmlns:a14="http://schemas.microsoft.com/office/drawing/2010/main" val="0"/>
              </a:ext>
            </a:extLst>
          </a:blip>
          <a:srcRect t="7878" b="7878"/>
          <a:stretch/>
        </p:blipFill>
        <p:spPr>
          <a:xfrm>
            <a:off x="0" y="0"/>
            <a:ext cx="12192000" cy="6858000"/>
          </a:xfrm>
          <a:prstGeom prst="rect">
            <a:avLst/>
          </a:prstGeom>
        </p:spPr>
      </p:pic>
      <p:sp>
        <p:nvSpPr>
          <p:cNvPr id="25" name="文本占位符 67">
            <a:extLst>
              <a:ext uri="{FF2B5EF4-FFF2-40B4-BE49-F238E27FC236}">
                <a16:creationId xmlns:a16="http://schemas.microsoft.com/office/drawing/2014/main" id="{60F93DEA-A852-4B06-9273-376E9E5D4153}"/>
              </a:ext>
            </a:extLst>
          </p:cNvPr>
          <p:cNvSpPr>
            <a:spLocks noGrp="1"/>
          </p:cNvSpPr>
          <p:nvPr>
            <p:ph type="body" sz="quarter" idx="11" hasCustomPrompt="1"/>
          </p:nvPr>
        </p:nvSpPr>
        <p:spPr>
          <a:xfrm>
            <a:off x="1216933" y="347251"/>
            <a:ext cx="8920029" cy="402291"/>
          </a:xfrm>
          <a:prstGeom prst="rect">
            <a:avLst/>
          </a:prstGeom>
        </p:spPr>
        <p:txBody>
          <a:bodyPr lIns="0" bIns="46800">
            <a:spAutoFit/>
          </a:bodyPr>
          <a:lstStyle>
            <a:lvl1pPr marL="0" indent="0">
              <a:lnSpc>
                <a:spcPct val="100000"/>
              </a:lnSpc>
              <a:buNone/>
              <a:defRPr b="1">
                <a:solidFill>
                  <a:schemeClr val="accent1"/>
                </a:solidFill>
                <a:latin typeface="+mj-ea"/>
                <a:ea typeface="+mj-ea"/>
              </a:defRPr>
            </a:lvl1pPr>
          </a:lstStyle>
          <a:p>
            <a:pPr lvl="0"/>
            <a:r>
              <a:rPr lang="zh-CN" altLang="en-US" dirty="0"/>
              <a:t>请输入你的章节标题</a:t>
            </a:r>
          </a:p>
        </p:txBody>
      </p:sp>
      <p:grpSp>
        <p:nvGrpSpPr>
          <p:cNvPr id="16" name="组合 15">
            <a:extLst>
              <a:ext uri="{FF2B5EF4-FFF2-40B4-BE49-F238E27FC236}">
                <a16:creationId xmlns:a16="http://schemas.microsoft.com/office/drawing/2014/main" id="{CF0CAFD6-6859-48A0-B647-EC04766BC145}"/>
              </a:ext>
            </a:extLst>
          </p:cNvPr>
          <p:cNvGrpSpPr>
            <a:grpSpLocks/>
          </p:cNvGrpSpPr>
          <p:nvPr userDrawn="1"/>
        </p:nvGrpSpPr>
        <p:grpSpPr>
          <a:xfrm>
            <a:off x="660400" y="344681"/>
            <a:ext cx="384771" cy="384771"/>
            <a:chOff x="669869" y="597306"/>
            <a:chExt cx="409972" cy="409973"/>
          </a:xfrm>
        </p:grpSpPr>
        <p:sp>
          <p:nvSpPr>
            <p:cNvPr id="17" name="íṥļîḓê">
              <a:extLst>
                <a:ext uri="{FF2B5EF4-FFF2-40B4-BE49-F238E27FC236}">
                  <a16:creationId xmlns:a16="http://schemas.microsoft.com/office/drawing/2014/main" id="{DD380385-267C-4C68-8797-27D95B0C476A}"/>
                </a:ext>
              </a:extLst>
            </p:cNvPr>
            <p:cNvSpPr/>
            <p:nvPr/>
          </p:nvSpPr>
          <p:spPr>
            <a:xfrm>
              <a:off x="669869" y="597306"/>
              <a:ext cx="409972" cy="409973"/>
            </a:xfrm>
            <a:prstGeom prst="ellipse">
              <a:avLst/>
            </a:prstGeom>
            <a:noFill/>
            <a:ln w="12700">
              <a:solidFill>
                <a:schemeClr val="accent1">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775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18" name="íṥlíḓê">
              <a:extLst>
                <a:ext uri="{FF2B5EF4-FFF2-40B4-BE49-F238E27FC236}">
                  <a16:creationId xmlns:a16="http://schemas.microsoft.com/office/drawing/2014/main" id="{7CA06D33-C027-41A7-9B36-AEDAEBA953FA}"/>
                </a:ext>
              </a:extLst>
            </p:cNvPr>
            <p:cNvSpPr/>
            <p:nvPr/>
          </p:nvSpPr>
          <p:spPr>
            <a:xfrm>
              <a:off x="707772" y="635208"/>
              <a:ext cx="334166" cy="334167"/>
            </a:xfrm>
            <a:prstGeom prst="ellipse">
              <a:avLst/>
            </a:prstGeom>
            <a:solidFill>
              <a:schemeClr val="accent1">
                <a:lumMod val="60000"/>
                <a:lumOff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5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26" name="ïśļiḑé">
              <a:extLst>
                <a:ext uri="{FF2B5EF4-FFF2-40B4-BE49-F238E27FC236}">
                  <a16:creationId xmlns:a16="http://schemas.microsoft.com/office/drawing/2014/main" id="{92E4DD16-C3C0-4839-9EE8-212DF69DE59D}"/>
                </a:ext>
              </a:extLst>
            </p:cNvPr>
            <p:cNvSpPr/>
            <p:nvPr/>
          </p:nvSpPr>
          <p:spPr>
            <a:xfrm>
              <a:off x="772089" y="699681"/>
              <a:ext cx="205530" cy="205219"/>
            </a:xfrm>
            <a:custGeom>
              <a:avLst/>
              <a:gdLst>
                <a:gd name="connsiteX0" fmla="*/ 347041 w 607639"/>
                <a:gd name="connsiteY0" fmla="*/ 313875 h 606722"/>
                <a:gd name="connsiteX1" fmla="*/ 379713 w 607639"/>
                <a:gd name="connsiteY1" fmla="*/ 346512 h 606722"/>
                <a:gd name="connsiteX2" fmla="*/ 347041 w 607639"/>
                <a:gd name="connsiteY2" fmla="*/ 379149 h 606722"/>
                <a:gd name="connsiteX3" fmla="*/ 314369 w 607639"/>
                <a:gd name="connsiteY3" fmla="*/ 346512 h 606722"/>
                <a:gd name="connsiteX4" fmla="*/ 347041 w 607639"/>
                <a:gd name="connsiteY4" fmla="*/ 313875 h 606722"/>
                <a:gd name="connsiteX5" fmla="*/ 260563 w 607639"/>
                <a:gd name="connsiteY5" fmla="*/ 213037 h 606722"/>
                <a:gd name="connsiteX6" fmla="*/ 313452 w 607639"/>
                <a:gd name="connsiteY6" fmla="*/ 265856 h 606722"/>
                <a:gd name="connsiteX7" fmla="*/ 260563 w 607639"/>
                <a:gd name="connsiteY7" fmla="*/ 318675 h 606722"/>
                <a:gd name="connsiteX8" fmla="*/ 207674 w 607639"/>
                <a:gd name="connsiteY8" fmla="*/ 265856 h 606722"/>
                <a:gd name="connsiteX9" fmla="*/ 260563 w 607639"/>
                <a:gd name="connsiteY9" fmla="*/ 213037 h 606722"/>
                <a:gd name="connsiteX10" fmla="*/ 303775 w 607639"/>
                <a:gd name="connsiteY10" fmla="*/ 152236 h 606722"/>
                <a:gd name="connsiteX11" fmla="*/ 152466 w 607639"/>
                <a:gd name="connsiteY11" fmla="*/ 303317 h 606722"/>
                <a:gd name="connsiteX12" fmla="*/ 303775 w 607639"/>
                <a:gd name="connsiteY12" fmla="*/ 454486 h 606722"/>
                <a:gd name="connsiteX13" fmla="*/ 455173 w 607639"/>
                <a:gd name="connsiteY13" fmla="*/ 303317 h 606722"/>
                <a:gd name="connsiteX14" fmla="*/ 303775 w 607639"/>
                <a:gd name="connsiteY14" fmla="*/ 152236 h 606722"/>
                <a:gd name="connsiteX15" fmla="*/ 270042 w 607639"/>
                <a:gd name="connsiteY15" fmla="*/ 0 h 606722"/>
                <a:gd name="connsiteX16" fmla="*/ 337597 w 607639"/>
                <a:gd name="connsiteY16" fmla="*/ 0 h 606722"/>
                <a:gd name="connsiteX17" fmla="*/ 361628 w 607639"/>
                <a:gd name="connsiteY17" fmla="*/ 23995 h 606722"/>
                <a:gd name="connsiteX18" fmla="*/ 337597 w 607639"/>
                <a:gd name="connsiteY18" fmla="*/ 47901 h 606722"/>
                <a:gd name="connsiteX19" fmla="*/ 327806 w 607639"/>
                <a:gd name="connsiteY19" fmla="*/ 47901 h 606722"/>
                <a:gd name="connsiteX20" fmla="*/ 327806 w 607639"/>
                <a:gd name="connsiteY20" fmla="*/ 105756 h 606722"/>
                <a:gd name="connsiteX21" fmla="*/ 426691 w 607639"/>
                <a:gd name="connsiteY21" fmla="*/ 146726 h 606722"/>
                <a:gd name="connsiteX22" fmla="*/ 467723 w 607639"/>
                <a:gd name="connsiteY22" fmla="*/ 105756 h 606722"/>
                <a:gd name="connsiteX23" fmla="*/ 460780 w 607639"/>
                <a:gd name="connsiteY23" fmla="*/ 98913 h 606722"/>
                <a:gd name="connsiteX24" fmla="*/ 460780 w 607639"/>
                <a:gd name="connsiteY24" fmla="*/ 64965 h 606722"/>
                <a:gd name="connsiteX25" fmla="*/ 494691 w 607639"/>
                <a:gd name="connsiteY25" fmla="*/ 64965 h 606722"/>
                <a:gd name="connsiteX26" fmla="*/ 530382 w 607639"/>
                <a:gd name="connsiteY26" fmla="*/ 100602 h 606722"/>
                <a:gd name="connsiteX27" fmla="*/ 531094 w 607639"/>
                <a:gd name="connsiteY27" fmla="*/ 101313 h 606722"/>
                <a:gd name="connsiteX28" fmla="*/ 537414 w 607639"/>
                <a:gd name="connsiteY28" fmla="*/ 107534 h 606722"/>
                <a:gd name="connsiteX29" fmla="*/ 537770 w 607639"/>
                <a:gd name="connsiteY29" fmla="*/ 107978 h 606722"/>
                <a:gd name="connsiteX30" fmla="*/ 537948 w 607639"/>
                <a:gd name="connsiteY30" fmla="*/ 108156 h 606722"/>
                <a:gd name="connsiteX31" fmla="*/ 538482 w 607639"/>
                <a:gd name="connsiteY31" fmla="*/ 108689 h 606722"/>
                <a:gd name="connsiteX32" fmla="*/ 538215 w 607639"/>
                <a:gd name="connsiteY32" fmla="*/ 108423 h 606722"/>
                <a:gd name="connsiteX33" fmla="*/ 538749 w 607639"/>
                <a:gd name="connsiteY33" fmla="*/ 108867 h 606722"/>
                <a:gd name="connsiteX34" fmla="*/ 539105 w 607639"/>
                <a:gd name="connsiteY34" fmla="*/ 109311 h 606722"/>
                <a:gd name="connsiteX35" fmla="*/ 542487 w 607639"/>
                <a:gd name="connsiteY35" fmla="*/ 112688 h 606722"/>
                <a:gd name="connsiteX36" fmla="*/ 542487 w 607639"/>
                <a:gd name="connsiteY36" fmla="*/ 146637 h 606722"/>
                <a:gd name="connsiteX37" fmla="*/ 508576 w 607639"/>
                <a:gd name="connsiteY37" fmla="*/ 146637 h 606722"/>
                <a:gd name="connsiteX38" fmla="*/ 501634 w 607639"/>
                <a:gd name="connsiteY38" fmla="*/ 139705 h 606722"/>
                <a:gd name="connsiteX39" fmla="*/ 460691 w 607639"/>
                <a:gd name="connsiteY39" fmla="*/ 180675 h 606722"/>
                <a:gd name="connsiteX40" fmla="*/ 501723 w 607639"/>
                <a:gd name="connsiteY40" fmla="*/ 279410 h 606722"/>
                <a:gd name="connsiteX41" fmla="*/ 559576 w 607639"/>
                <a:gd name="connsiteY41" fmla="*/ 279410 h 606722"/>
                <a:gd name="connsiteX42" fmla="*/ 559576 w 607639"/>
                <a:gd name="connsiteY42" fmla="*/ 269634 h 606722"/>
                <a:gd name="connsiteX43" fmla="*/ 583608 w 607639"/>
                <a:gd name="connsiteY43" fmla="*/ 245639 h 606722"/>
                <a:gd name="connsiteX44" fmla="*/ 607639 w 607639"/>
                <a:gd name="connsiteY44" fmla="*/ 269634 h 606722"/>
                <a:gd name="connsiteX45" fmla="*/ 607639 w 607639"/>
                <a:gd name="connsiteY45" fmla="*/ 337088 h 606722"/>
                <a:gd name="connsiteX46" fmla="*/ 583608 w 607639"/>
                <a:gd name="connsiteY46" fmla="*/ 361083 h 606722"/>
                <a:gd name="connsiteX47" fmla="*/ 559576 w 607639"/>
                <a:gd name="connsiteY47" fmla="*/ 337088 h 606722"/>
                <a:gd name="connsiteX48" fmla="*/ 559576 w 607639"/>
                <a:gd name="connsiteY48" fmla="*/ 327312 h 606722"/>
                <a:gd name="connsiteX49" fmla="*/ 501723 w 607639"/>
                <a:gd name="connsiteY49" fmla="*/ 327312 h 606722"/>
                <a:gd name="connsiteX50" fmla="*/ 460691 w 607639"/>
                <a:gd name="connsiteY50" fmla="*/ 426047 h 606722"/>
                <a:gd name="connsiteX51" fmla="*/ 501634 w 607639"/>
                <a:gd name="connsiteY51" fmla="*/ 467017 h 606722"/>
                <a:gd name="connsiteX52" fmla="*/ 508576 w 607639"/>
                <a:gd name="connsiteY52" fmla="*/ 460085 h 606722"/>
                <a:gd name="connsiteX53" fmla="*/ 542487 w 607639"/>
                <a:gd name="connsiteY53" fmla="*/ 460085 h 606722"/>
                <a:gd name="connsiteX54" fmla="*/ 542487 w 607639"/>
                <a:gd name="connsiteY54" fmla="*/ 493945 h 606722"/>
                <a:gd name="connsiteX55" fmla="*/ 518990 w 607639"/>
                <a:gd name="connsiteY55" fmla="*/ 517496 h 606722"/>
                <a:gd name="connsiteX56" fmla="*/ 494691 w 607639"/>
                <a:gd name="connsiteY56" fmla="*/ 541668 h 606722"/>
                <a:gd name="connsiteX57" fmla="*/ 460780 w 607639"/>
                <a:gd name="connsiteY57" fmla="*/ 541668 h 606722"/>
                <a:gd name="connsiteX58" fmla="*/ 460780 w 607639"/>
                <a:gd name="connsiteY58" fmla="*/ 507809 h 606722"/>
                <a:gd name="connsiteX59" fmla="*/ 467723 w 607639"/>
                <a:gd name="connsiteY59" fmla="*/ 500877 h 606722"/>
                <a:gd name="connsiteX60" fmla="*/ 426691 w 607639"/>
                <a:gd name="connsiteY60" fmla="*/ 459996 h 606722"/>
                <a:gd name="connsiteX61" fmla="*/ 327806 w 607639"/>
                <a:gd name="connsiteY61" fmla="*/ 500966 h 606722"/>
                <a:gd name="connsiteX62" fmla="*/ 327806 w 607639"/>
                <a:gd name="connsiteY62" fmla="*/ 558732 h 606722"/>
                <a:gd name="connsiteX63" fmla="*/ 337597 w 607639"/>
                <a:gd name="connsiteY63" fmla="*/ 558732 h 606722"/>
                <a:gd name="connsiteX64" fmla="*/ 361628 w 607639"/>
                <a:gd name="connsiteY64" fmla="*/ 582727 h 606722"/>
                <a:gd name="connsiteX65" fmla="*/ 337597 w 607639"/>
                <a:gd name="connsiteY65" fmla="*/ 606722 h 606722"/>
                <a:gd name="connsiteX66" fmla="*/ 270042 w 607639"/>
                <a:gd name="connsiteY66" fmla="*/ 606722 h 606722"/>
                <a:gd name="connsiteX67" fmla="*/ 246011 w 607639"/>
                <a:gd name="connsiteY67" fmla="*/ 582727 h 606722"/>
                <a:gd name="connsiteX68" fmla="*/ 270042 w 607639"/>
                <a:gd name="connsiteY68" fmla="*/ 558732 h 606722"/>
                <a:gd name="connsiteX69" fmla="*/ 279833 w 607639"/>
                <a:gd name="connsiteY69" fmla="*/ 558732 h 606722"/>
                <a:gd name="connsiteX70" fmla="*/ 279833 w 607639"/>
                <a:gd name="connsiteY70" fmla="*/ 500966 h 606722"/>
                <a:gd name="connsiteX71" fmla="*/ 180948 w 607639"/>
                <a:gd name="connsiteY71" fmla="*/ 459996 h 606722"/>
                <a:gd name="connsiteX72" fmla="*/ 139916 w 607639"/>
                <a:gd name="connsiteY72" fmla="*/ 500877 h 606722"/>
                <a:gd name="connsiteX73" fmla="*/ 146859 w 607639"/>
                <a:gd name="connsiteY73" fmla="*/ 507809 h 606722"/>
                <a:gd name="connsiteX74" fmla="*/ 146859 w 607639"/>
                <a:gd name="connsiteY74" fmla="*/ 541668 h 606722"/>
                <a:gd name="connsiteX75" fmla="*/ 112859 w 607639"/>
                <a:gd name="connsiteY75" fmla="*/ 541668 h 606722"/>
                <a:gd name="connsiteX76" fmla="*/ 77257 w 607639"/>
                <a:gd name="connsiteY76" fmla="*/ 506120 h 606722"/>
                <a:gd name="connsiteX77" fmla="*/ 68534 w 607639"/>
                <a:gd name="connsiteY77" fmla="*/ 497411 h 606722"/>
                <a:gd name="connsiteX78" fmla="*/ 65063 w 607639"/>
                <a:gd name="connsiteY78" fmla="*/ 493945 h 606722"/>
                <a:gd name="connsiteX79" fmla="*/ 65063 w 607639"/>
                <a:gd name="connsiteY79" fmla="*/ 460085 h 606722"/>
                <a:gd name="connsiteX80" fmla="*/ 99063 w 607639"/>
                <a:gd name="connsiteY80" fmla="*/ 460085 h 606722"/>
                <a:gd name="connsiteX81" fmla="*/ 105916 w 607639"/>
                <a:gd name="connsiteY81" fmla="*/ 467017 h 606722"/>
                <a:gd name="connsiteX82" fmla="*/ 146948 w 607639"/>
                <a:gd name="connsiteY82" fmla="*/ 426047 h 606722"/>
                <a:gd name="connsiteX83" fmla="*/ 105916 w 607639"/>
                <a:gd name="connsiteY83" fmla="*/ 327312 h 606722"/>
                <a:gd name="connsiteX84" fmla="*/ 47974 w 607639"/>
                <a:gd name="connsiteY84" fmla="*/ 327312 h 606722"/>
                <a:gd name="connsiteX85" fmla="*/ 47974 w 607639"/>
                <a:gd name="connsiteY85" fmla="*/ 337088 h 606722"/>
                <a:gd name="connsiteX86" fmla="*/ 24031 w 607639"/>
                <a:gd name="connsiteY86" fmla="*/ 361083 h 606722"/>
                <a:gd name="connsiteX87" fmla="*/ 0 w 607639"/>
                <a:gd name="connsiteY87" fmla="*/ 337088 h 606722"/>
                <a:gd name="connsiteX88" fmla="*/ 0 w 607639"/>
                <a:gd name="connsiteY88" fmla="*/ 269634 h 606722"/>
                <a:gd name="connsiteX89" fmla="*/ 24031 w 607639"/>
                <a:gd name="connsiteY89" fmla="*/ 245639 h 606722"/>
                <a:gd name="connsiteX90" fmla="*/ 47974 w 607639"/>
                <a:gd name="connsiteY90" fmla="*/ 269634 h 606722"/>
                <a:gd name="connsiteX91" fmla="*/ 47974 w 607639"/>
                <a:gd name="connsiteY91" fmla="*/ 279410 h 606722"/>
                <a:gd name="connsiteX92" fmla="*/ 105916 w 607639"/>
                <a:gd name="connsiteY92" fmla="*/ 279410 h 606722"/>
                <a:gd name="connsiteX93" fmla="*/ 146948 w 607639"/>
                <a:gd name="connsiteY93" fmla="*/ 180675 h 606722"/>
                <a:gd name="connsiteX94" fmla="*/ 105916 w 607639"/>
                <a:gd name="connsiteY94" fmla="*/ 139705 h 606722"/>
                <a:gd name="connsiteX95" fmla="*/ 99063 w 607639"/>
                <a:gd name="connsiteY95" fmla="*/ 146637 h 606722"/>
                <a:gd name="connsiteX96" fmla="*/ 65063 w 607639"/>
                <a:gd name="connsiteY96" fmla="*/ 146637 h 606722"/>
                <a:gd name="connsiteX97" fmla="*/ 65063 w 607639"/>
                <a:gd name="connsiteY97" fmla="*/ 112688 h 606722"/>
                <a:gd name="connsiteX98" fmla="*/ 106450 w 607639"/>
                <a:gd name="connsiteY98" fmla="*/ 71452 h 606722"/>
                <a:gd name="connsiteX99" fmla="*/ 112859 w 607639"/>
                <a:gd name="connsiteY99" fmla="*/ 64965 h 606722"/>
                <a:gd name="connsiteX100" fmla="*/ 146859 w 607639"/>
                <a:gd name="connsiteY100" fmla="*/ 64965 h 606722"/>
                <a:gd name="connsiteX101" fmla="*/ 146859 w 607639"/>
                <a:gd name="connsiteY101" fmla="*/ 98913 h 606722"/>
                <a:gd name="connsiteX102" fmla="*/ 139916 w 607639"/>
                <a:gd name="connsiteY102" fmla="*/ 105756 h 606722"/>
                <a:gd name="connsiteX103" fmla="*/ 180948 w 607639"/>
                <a:gd name="connsiteY103" fmla="*/ 146726 h 606722"/>
                <a:gd name="connsiteX104" fmla="*/ 279833 w 607639"/>
                <a:gd name="connsiteY104" fmla="*/ 105756 h 606722"/>
                <a:gd name="connsiteX105" fmla="*/ 279833 w 607639"/>
                <a:gd name="connsiteY105" fmla="*/ 47901 h 606722"/>
                <a:gd name="connsiteX106" fmla="*/ 270042 w 607639"/>
                <a:gd name="connsiteY106" fmla="*/ 47901 h 606722"/>
                <a:gd name="connsiteX107" fmla="*/ 246011 w 607639"/>
                <a:gd name="connsiteY107" fmla="*/ 23995 h 606722"/>
                <a:gd name="connsiteX108" fmla="*/ 270042 w 607639"/>
                <a:gd name="connsiteY108"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607639" h="606722">
                  <a:moveTo>
                    <a:pt x="347041" y="313875"/>
                  </a:moveTo>
                  <a:cubicBezTo>
                    <a:pt x="365085" y="313875"/>
                    <a:pt x="379713" y="328487"/>
                    <a:pt x="379713" y="346512"/>
                  </a:cubicBezTo>
                  <a:cubicBezTo>
                    <a:pt x="379713" y="364537"/>
                    <a:pt x="365085" y="379149"/>
                    <a:pt x="347041" y="379149"/>
                  </a:cubicBezTo>
                  <a:cubicBezTo>
                    <a:pt x="328997" y="379149"/>
                    <a:pt x="314369" y="364537"/>
                    <a:pt x="314369" y="346512"/>
                  </a:cubicBezTo>
                  <a:cubicBezTo>
                    <a:pt x="314369" y="328487"/>
                    <a:pt x="328997" y="313875"/>
                    <a:pt x="347041" y="313875"/>
                  </a:cubicBezTo>
                  <a:close/>
                  <a:moveTo>
                    <a:pt x="260563" y="213037"/>
                  </a:moveTo>
                  <a:cubicBezTo>
                    <a:pt x="289773" y="213037"/>
                    <a:pt x="313452" y="236685"/>
                    <a:pt x="313452" y="265856"/>
                  </a:cubicBezTo>
                  <a:cubicBezTo>
                    <a:pt x="313452" y="295027"/>
                    <a:pt x="289773" y="318675"/>
                    <a:pt x="260563" y="318675"/>
                  </a:cubicBezTo>
                  <a:cubicBezTo>
                    <a:pt x="231353" y="318675"/>
                    <a:pt x="207674" y="295027"/>
                    <a:pt x="207674" y="265856"/>
                  </a:cubicBezTo>
                  <a:cubicBezTo>
                    <a:pt x="207674" y="236685"/>
                    <a:pt x="231353" y="213037"/>
                    <a:pt x="260563" y="213037"/>
                  </a:cubicBezTo>
                  <a:close/>
                  <a:moveTo>
                    <a:pt x="303775" y="152236"/>
                  </a:moveTo>
                  <a:cubicBezTo>
                    <a:pt x="220377" y="152236"/>
                    <a:pt x="152466" y="220045"/>
                    <a:pt x="152466" y="303317"/>
                  </a:cubicBezTo>
                  <a:cubicBezTo>
                    <a:pt x="152466" y="386678"/>
                    <a:pt x="220377" y="454486"/>
                    <a:pt x="303775" y="454486"/>
                  </a:cubicBezTo>
                  <a:cubicBezTo>
                    <a:pt x="387262" y="454486"/>
                    <a:pt x="455173" y="386678"/>
                    <a:pt x="455173" y="303317"/>
                  </a:cubicBezTo>
                  <a:cubicBezTo>
                    <a:pt x="455173" y="220045"/>
                    <a:pt x="387262" y="152236"/>
                    <a:pt x="303775" y="152236"/>
                  </a:cubicBezTo>
                  <a:close/>
                  <a:moveTo>
                    <a:pt x="270042" y="0"/>
                  </a:moveTo>
                  <a:lnTo>
                    <a:pt x="337597" y="0"/>
                  </a:lnTo>
                  <a:cubicBezTo>
                    <a:pt x="350859" y="0"/>
                    <a:pt x="361628" y="10753"/>
                    <a:pt x="361628" y="23995"/>
                  </a:cubicBezTo>
                  <a:cubicBezTo>
                    <a:pt x="361628" y="37237"/>
                    <a:pt x="350859" y="47901"/>
                    <a:pt x="337597" y="47901"/>
                  </a:cubicBezTo>
                  <a:lnTo>
                    <a:pt x="327806" y="47901"/>
                  </a:lnTo>
                  <a:lnTo>
                    <a:pt x="327806" y="105756"/>
                  </a:lnTo>
                  <a:cubicBezTo>
                    <a:pt x="364833" y="110200"/>
                    <a:pt x="398744" y="124864"/>
                    <a:pt x="426691" y="146726"/>
                  </a:cubicBezTo>
                  <a:lnTo>
                    <a:pt x="467723" y="105756"/>
                  </a:lnTo>
                  <a:lnTo>
                    <a:pt x="460780" y="98913"/>
                  </a:lnTo>
                  <a:cubicBezTo>
                    <a:pt x="451435" y="89493"/>
                    <a:pt x="451435" y="74385"/>
                    <a:pt x="460780" y="64965"/>
                  </a:cubicBezTo>
                  <a:cubicBezTo>
                    <a:pt x="470126" y="55633"/>
                    <a:pt x="485346" y="55633"/>
                    <a:pt x="494691" y="64965"/>
                  </a:cubicBezTo>
                  <a:lnTo>
                    <a:pt x="530382" y="100602"/>
                  </a:lnTo>
                  <a:lnTo>
                    <a:pt x="531094" y="101313"/>
                  </a:lnTo>
                  <a:lnTo>
                    <a:pt x="537414" y="107534"/>
                  </a:lnTo>
                  <a:lnTo>
                    <a:pt x="537770" y="107978"/>
                  </a:lnTo>
                  <a:lnTo>
                    <a:pt x="537948" y="108156"/>
                  </a:lnTo>
                  <a:lnTo>
                    <a:pt x="538482" y="108689"/>
                  </a:lnTo>
                  <a:lnTo>
                    <a:pt x="538215" y="108423"/>
                  </a:lnTo>
                  <a:lnTo>
                    <a:pt x="538749" y="108867"/>
                  </a:lnTo>
                  <a:lnTo>
                    <a:pt x="539105" y="109311"/>
                  </a:lnTo>
                  <a:lnTo>
                    <a:pt x="542487" y="112688"/>
                  </a:lnTo>
                  <a:cubicBezTo>
                    <a:pt x="551922" y="122109"/>
                    <a:pt x="551922" y="137217"/>
                    <a:pt x="542487" y="146637"/>
                  </a:cubicBezTo>
                  <a:cubicBezTo>
                    <a:pt x="533142" y="155969"/>
                    <a:pt x="517922" y="155969"/>
                    <a:pt x="508576" y="146637"/>
                  </a:cubicBezTo>
                  <a:lnTo>
                    <a:pt x="501634" y="139705"/>
                  </a:lnTo>
                  <a:lnTo>
                    <a:pt x="460691" y="180675"/>
                  </a:lnTo>
                  <a:cubicBezTo>
                    <a:pt x="482587" y="208491"/>
                    <a:pt x="497272" y="242440"/>
                    <a:pt x="501723" y="279410"/>
                  </a:cubicBezTo>
                  <a:lnTo>
                    <a:pt x="559576" y="279410"/>
                  </a:lnTo>
                  <a:lnTo>
                    <a:pt x="559576" y="269634"/>
                  </a:lnTo>
                  <a:cubicBezTo>
                    <a:pt x="559576" y="256393"/>
                    <a:pt x="570346" y="245639"/>
                    <a:pt x="583608" y="245639"/>
                  </a:cubicBezTo>
                  <a:cubicBezTo>
                    <a:pt x="596869" y="245639"/>
                    <a:pt x="607639" y="256393"/>
                    <a:pt x="607639" y="269634"/>
                  </a:cubicBezTo>
                  <a:lnTo>
                    <a:pt x="607639" y="337088"/>
                  </a:lnTo>
                  <a:cubicBezTo>
                    <a:pt x="607639" y="350329"/>
                    <a:pt x="596869" y="361083"/>
                    <a:pt x="583608" y="361083"/>
                  </a:cubicBezTo>
                  <a:cubicBezTo>
                    <a:pt x="570346" y="361083"/>
                    <a:pt x="559576" y="350329"/>
                    <a:pt x="559576" y="337088"/>
                  </a:cubicBezTo>
                  <a:lnTo>
                    <a:pt x="559576" y="327312"/>
                  </a:lnTo>
                  <a:lnTo>
                    <a:pt x="501723" y="327312"/>
                  </a:lnTo>
                  <a:cubicBezTo>
                    <a:pt x="497272" y="364282"/>
                    <a:pt x="482587" y="398142"/>
                    <a:pt x="460691" y="426047"/>
                  </a:cubicBezTo>
                  <a:lnTo>
                    <a:pt x="501634" y="467017"/>
                  </a:lnTo>
                  <a:lnTo>
                    <a:pt x="508576" y="460085"/>
                  </a:lnTo>
                  <a:cubicBezTo>
                    <a:pt x="517922" y="450753"/>
                    <a:pt x="533142" y="450753"/>
                    <a:pt x="542487" y="460085"/>
                  </a:cubicBezTo>
                  <a:cubicBezTo>
                    <a:pt x="551922" y="469416"/>
                    <a:pt x="551922" y="484613"/>
                    <a:pt x="542487" y="493945"/>
                  </a:cubicBezTo>
                  <a:cubicBezTo>
                    <a:pt x="512759" y="523717"/>
                    <a:pt x="518456" y="518029"/>
                    <a:pt x="518990" y="517496"/>
                  </a:cubicBezTo>
                  <a:cubicBezTo>
                    <a:pt x="518545" y="517940"/>
                    <a:pt x="514272" y="522206"/>
                    <a:pt x="494691" y="541668"/>
                  </a:cubicBezTo>
                  <a:cubicBezTo>
                    <a:pt x="485346" y="551089"/>
                    <a:pt x="470126" y="551089"/>
                    <a:pt x="460780" y="541668"/>
                  </a:cubicBezTo>
                  <a:cubicBezTo>
                    <a:pt x="451435" y="532337"/>
                    <a:pt x="451435" y="517140"/>
                    <a:pt x="460780" y="507809"/>
                  </a:cubicBezTo>
                  <a:lnTo>
                    <a:pt x="467723" y="500877"/>
                  </a:lnTo>
                  <a:lnTo>
                    <a:pt x="426691" y="459996"/>
                  </a:lnTo>
                  <a:cubicBezTo>
                    <a:pt x="398744" y="481858"/>
                    <a:pt x="364833" y="496522"/>
                    <a:pt x="327806" y="500966"/>
                  </a:cubicBezTo>
                  <a:lnTo>
                    <a:pt x="327806" y="558732"/>
                  </a:lnTo>
                  <a:lnTo>
                    <a:pt x="337597" y="558732"/>
                  </a:lnTo>
                  <a:cubicBezTo>
                    <a:pt x="350859" y="558732"/>
                    <a:pt x="361628" y="569485"/>
                    <a:pt x="361628" y="582727"/>
                  </a:cubicBezTo>
                  <a:cubicBezTo>
                    <a:pt x="361628" y="595969"/>
                    <a:pt x="350859" y="606722"/>
                    <a:pt x="337597" y="606722"/>
                  </a:cubicBezTo>
                  <a:lnTo>
                    <a:pt x="270042" y="606722"/>
                  </a:lnTo>
                  <a:cubicBezTo>
                    <a:pt x="256780" y="606722"/>
                    <a:pt x="246011" y="595969"/>
                    <a:pt x="246011" y="582727"/>
                  </a:cubicBezTo>
                  <a:cubicBezTo>
                    <a:pt x="246011" y="569485"/>
                    <a:pt x="256780" y="558732"/>
                    <a:pt x="270042" y="558732"/>
                  </a:cubicBezTo>
                  <a:lnTo>
                    <a:pt x="279833" y="558732"/>
                  </a:lnTo>
                  <a:lnTo>
                    <a:pt x="279833" y="500966"/>
                  </a:lnTo>
                  <a:cubicBezTo>
                    <a:pt x="242806" y="496522"/>
                    <a:pt x="208806" y="481858"/>
                    <a:pt x="180948" y="459996"/>
                  </a:cubicBezTo>
                  <a:lnTo>
                    <a:pt x="139916" y="500877"/>
                  </a:lnTo>
                  <a:lnTo>
                    <a:pt x="146859" y="507809"/>
                  </a:lnTo>
                  <a:cubicBezTo>
                    <a:pt x="156204" y="517140"/>
                    <a:pt x="156204" y="532337"/>
                    <a:pt x="146859" y="541668"/>
                  </a:cubicBezTo>
                  <a:cubicBezTo>
                    <a:pt x="137424" y="551089"/>
                    <a:pt x="122293" y="551089"/>
                    <a:pt x="112859" y="541668"/>
                  </a:cubicBezTo>
                  <a:lnTo>
                    <a:pt x="77257" y="506120"/>
                  </a:lnTo>
                  <a:lnTo>
                    <a:pt x="68534" y="497411"/>
                  </a:lnTo>
                  <a:lnTo>
                    <a:pt x="65063" y="493945"/>
                  </a:lnTo>
                  <a:cubicBezTo>
                    <a:pt x="55717" y="484613"/>
                    <a:pt x="55717" y="469416"/>
                    <a:pt x="65063" y="460085"/>
                  </a:cubicBezTo>
                  <a:cubicBezTo>
                    <a:pt x="74497" y="450753"/>
                    <a:pt x="89628" y="450753"/>
                    <a:pt x="99063" y="460085"/>
                  </a:cubicBezTo>
                  <a:lnTo>
                    <a:pt x="105916" y="467017"/>
                  </a:lnTo>
                  <a:lnTo>
                    <a:pt x="146948" y="426047"/>
                  </a:lnTo>
                  <a:cubicBezTo>
                    <a:pt x="125052" y="398142"/>
                    <a:pt x="110367" y="364282"/>
                    <a:pt x="105916" y="327312"/>
                  </a:cubicBezTo>
                  <a:lnTo>
                    <a:pt x="47974" y="327312"/>
                  </a:lnTo>
                  <a:lnTo>
                    <a:pt x="47974" y="337088"/>
                  </a:lnTo>
                  <a:cubicBezTo>
                    <a:pt x="47974" y="350329"/>
                    <a:pt x="37293" y="361083"/>
                    <a:pt x="24031" y="361083"/>
                  </a:cubicBezTo>
                  <a:cubicBezTo>
                    <a:pt x="10770" y="361083"/>
                    <a:pt x="0" y="350329"/>
                    <a:pt x="0" y="337088"/>
                  </a:cubicBezTo>
                  <a:lnTo>
                    <a:pt x="0" y="269634"/>
                  </a:lnTo>
                  <a:cubicBezTo>
                    <a:pt x="0" y="256393"/>
                    <a:pt x="10770" y="245639"/>
                    <a:pt x="24031" y="245639"/>
                  </a:cubicBezTo>
                  <a:cubicBezTo>
                    <a:pt x="37293" y="245639"/>
                    <a:pt x="47974" y="256393"/>
                    <a:pt x="47974" y="269634"/>
                  </a:cubicBezTo>
                  <a:lnTo>
                    <a:pt x="47974" y="279410"/>
                  </a:lnTo>
                  <a:lnTo>
                    <a:pt x="105916" y="279410"/>
                  </a:lnTo>
                  <a:cubicBezTo>
                    <a:pt x="110367" y="242440"/>
                    <a:pt x="125052" y="208491"/>
                    <a:pt x="146948" y="180675"/>
                  </a:cubicBezTo>
                  <a:lnTo>
                    <a:pt x="105916" y="139705"/>
                  </a:lnTo>
                  <a:lnTo>
                    <a:pt x="99063" y="146637"/>
                  </a:lnTo>
                  <a:cubicBezTo>
                    <a:pt x="89628" y="155969"/>
                    <a:pt x="74497" y="155969"/>
                    <a:pt x="65063" y="146637"/>
                  </a:cubicBezTo>
                  <a:cubicBezTo>
                    <a:pt x="55717" y="137217"/>
                    <a:pt x="55717" y="122109"/>
                    <a:pt x="65063" y="112688"/>
                  </a:cubicBezTo>
                  <a:lnTo>
                    <a:pt x="106450" y="71452"/>
                  </a:lnTo>
                  <a:lnTo>
                    <a:pt x="112859" y="64965"/>
                  </a:lnTo>
                  <a:cubicBezTo>
                    <a:pt x="122293" y="55633"/>
                    <a:pt x="137424" y="55633"/>
                    <a:pt x="146859" y="64965"/>
                  </a:cubicBezTo>
                  <a:cubicBezTo>
                    <a:pt x="156204" y="74385"/>
                    <a:pt x="156204" y="89493"/>
                    <a:pt x="146859" y="98913"/>
                  </a:cubicBezTo>
                  <a:lnTo>
                    <a:pt x="139916" y="105756"/>
                  </a:lnTo>
                  <a:lnTo>
                    <a:pt x="180948" y="146726"/>
                  </a:lnTo>
                  <a:cubicBezTo>
                    <a:pt x="208806" y="124864"/>
                    <a:pt x="242806" y="110200"/>
                    <a:pt x="279833" y="105756"/>
                  </a:cubicBezTo>
                  <a:lnTo>
                    <a:pt x="279833" y="47901"/>
                  </a:lnTo>
                  <a:lnTo>
                    <a:pt x="270042" y="47901"/>
                  </a:lnTo>
                  <a:cubicBezTo>
                    <a:pt x="256780" y="47901"/>
                    <a:pt x="246011" y="37237"/>
                    <a:pt x="246011" y="23995"/>
                  </a:cubicBezTo>
                  <a:cubicBezTo>
                    <a:pt x="246011" y="10753"/>
                    <a:pt x="256780" y="0"/>
                    <a:pt x="270042"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40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微软雅黑"/>
                <a:cs typeface="+mn-cs"/>
              </a:endParaRPr>
            </a:p>
          </p:txBody>
        </p:sp>
      </p:grpSp>
      <p:sp>
        <p:nvSpPr>
          <p:cNvPr id="4" name="日期占位符 3">
            <a:extLst>
              <a:ext uri="{FF2B5EF4-FFF2-40B4-BE49-F238E27FC236}">
                <a16:creationId xmlns:a16="http://schemas.microsoft.com/office/drawing/2014/main" id="{47C779C6-F861-4EC3-857A-4EC6C1D14EAB}"/>
              </a:ext>
            </a:extLst>
          </p:cNvPr>
          <p:cNvSpPr>
            <a:spLocks noGrp="1"/>
          </p:cNvSpPr>
          <p:nvPr>
            <p:ph type="dt" sz="half" idx="12"/>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7" name="灯片编号占位符 6">
            <a:extLst>
              <a:ext uri="{FF2B5EF4-FFF2-40B4-BE49-F238E27FC236}">
                <a16:creationId xmlns:a16="http://schemas.microsoft.com/office/drawing/2014/main" id="{2B801102-8F75-4625-B282-22466E2047A9}"/>
              </a:ext>
            </a:extLst>
          </p:cNvPr>
          <p:cNvSpPr>
            <a:spLocks noGrp="1"/>
          </p:cNvSpPr>
          <p:nvPr>
            <p:ph type="sldNum" sz="quarter" idx="14"/>
          </p:nvPr>
        </p:nvSpPr>
        <p:spPr/>
        <p:txBody>
          <a:bodyPr/>
          <a:lstStyle/>
          <a:p>
            <a:fld id="{C79ECAFE-A460-4E13-ABCB-32CAE6136244}" type="slidenum">
              <a:rPr lang="zh-CN" altLang="en-US" smtClean="0"/>
              <a:pPr/>
              <a:t>‹#›</a:t>
            </a:fld>
            <a:endParaRPr lang="zh-CN" altLang="en-US" dirty="0"/>
          </a:p>
        </p:txBody>
      </p:sp>
      <p:cxnSp>
        <p:nvCxnSpPr>
          <p:cNvPr id="12" name="直接连接符 11">
            <a:extLst>
              <a:ext uri="{FF2B5EF4-FFF2-40B4-BE49-F238E27FC236}">
                <a16:creationId xmlns:a16="http://schemas.microsoft.com/office/drawing/2014/main" id="{CD57B316-286D-42FB-9896-95A4C84649D0}"/>
              </a:ext>
            </a:extLst>
          </p:cNvPr>
          <p:cNvCxnSpPr>
            <a:cxnSpLocks/>
          </p:cNvCxnSpPr>
          <p:nvPr userDrawn="1"/>
        </p:nvCxnSpPr>
        <p:spPr>
          <a:xfrm>
            <a:off x="650931" y="852684"/>
            <a:ext cx="1086796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13" name="图片 12">
            <a:extLst>
              <a:ext uri="{FF2B5EF4-FFF2-40B4-BE49-F238E27FC236}">
                <a16:creationId xmlns:a16="http://schemas.microsoft.com/office/drawing/2014/main" id="{6008214A-C5DB-4FD0-AFA0-06049431480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136962" y="292375"/>
            <a:ext cx="1375700" cy="437285"/>
          </a:xfrm>
          <a:prstGeom prst="rect">
            <a:avLst/>
          </a:prstGeom>
        </p:spPr>
      </p:pic>
    </p:spTree>
    <p:extLst>
      <p:ext uri="{BB962C8B-B14F-4D97-AF65-F5344CB8AC3E}">
        <p14:creationId xmlns:p14="http://schemas.microsoft.com/office/powerpoint/2010/main" val="26543603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8.xml"/><Relationship Id="rId1" Type="http://schemas.openxmlformats.org/officeDocument/2006/relationships/slideLayout" Target="../slideLayouts/slideLayout17.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79E87854-CB52-4EC4-A7F4-590A1E8A80FD}"/>
              </a:ext>
            </a:extLst>
          </p:cNvPr>
          <p:cNvSpPr>
            <a:spLocks noGrp="1"/>
          </p:cNvSpPr>
          <p:nvPr>
            <p:ph type="title"/>
          </p:nvPr>
        </p:nvSpPr>
        <p:spPr>
          <a:xfrm>
            <a:off x="669869" y="1"/>
            <a:ext cx="10849030" cy="749299"/>
          </a:xfrm>
          <a:prstGeom prst="rect">
            <a:avLst/>
          </a:prstGeom>
        </p:spPr>
        <p:txBody>
          <a:bodyPr vert="horz" lIns="0" tIns="0" rIns="0" bIns="0" rtlCol="0" anchor="b" anchorCtr="0">
            <a:noAutofit/>
          </a:bodyPr>
          <a:lstStyle/>
          <a:p>
            <a:r>
              <a:rPr lang="zh-CN" altLang="en-US" dirty="0"/>
              <a:t>单击此处编辑母版标题样式</a:t>
            </a:r>
          </a:p>
        </p:txBody>
      </p:sp>
      <p:sp>
        <p:nvSpPr>
          <p:cNvPr id="3" name="文本占位符 2">
            <a:extLst>
              <a:ext uri="{FF2B5EF4-FFF2-40B4-BE49-F238E27FC236}">
                <a16:creationId xmlns:a16="http://schemas.microsoft.com/office/drawing/2014/main" id="{7F58C31E-3FF3-4BF5-82FE-2E51BEE91EB6}"/>
              </a:ext>
            </a:extLst>
          </p:cNvPr>
          <p:cNvSpPr>
            <a:spLocks noGrp="1"/>
          </p:cNvSpPr>
          <p:nvPr>
            <p:ph type="body" idx="1"/>
          </p:nvPr>
        </p:nvSpPr>
        <p:spPr>
          <a:xfrm>
            <a:off x="669869" y="850901"/>
            <a:ext cx="10849031" cy="5283200"/>
          </a:xfrm>
          <a:prstGeom prst="rect">
            <a:avLst/>
          </a:prstGeom>
        </p:spPr>
        <p:txBody>
          <a:bodyPr vert="horz" lIns="91440" tIns="45720" rIns="91440" bIns="45720" rtlCol="0">
            <a:noAutofit/>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5" name="日期占位符 3">
            <a:extLst>
              <a:ext uri="{FF2B5EF4-FFF2-40B4-BE49-F238E27FC236}">
                <a16:creationId xmlns:a16="http://schemas.microsoft.com/office/drawing/2014/main" id="{7A3B16C1-0661-4D1B-BA43-BF285661D504}"/>
              </a:ext>
            </a:extLst>
          </p:cNvPr>
          <p:cNvSpPr>
            <a:spLocks noGrp="1"/>
          </p:cNvSpPr>
          <p:nvPr>
            <p:ph type="dt" sz="half" idx="2"/>
          </p:nvPr>
        </p:nvSpPr>
        <p:spPr>
          <a:xfrm>
            <a:off x="660400" y="6235702"/>
            <a:ext cx="3342640" cy="365125"/>
          </a:xfrm>
          <a:prstGeom prst="rect">
            <a:avLst/>
          </a:prstGeom>
        </p:spPr>
        <p:txBody>
          <a:bodyPr vert="horz" lIns="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1400" spc="100" baseline="0">
                <a:solidFill>
                  <a:schemeClr val="tx1">
                    <a:tint val="75000"/>
                  </a:schemeClr>
                </a:solidFill>
              </a:defRPr>
            </a:lvl1pPr>
          </a:lstStyle>
          <a:p>
            <a:r>
              <a:rPr lang="zh-CN" altLang="en-US" i="1" spc="300" dirty="0">
                <a:solidFill>
                  <a:schemeClr val="accent1"/>
                </a:solidFill>
                <a:latin typeface="+mn-ea"/>
              </a:rPr>
              <a:t>止于至善</a:t>
            </a:r>
            <a:endParaRPr lang="zh-CN" altLang="en-US" spc="300" dirty="0">
              <a:solidFill>
                <a:schemeClr val="bg1">
                  <a:lumMod val="75000"/>
                </a:schemeClr>
              </a:solidFill>
            </a:endParaRPr>
          </a:p>
        </p:txBody>
      </p:sp>
      <p:sp>
        <p:nvSpPr>
          <p:cNvPr id="16" name="页脚占位符 4">
            <a:extLst>
              <a:ext uri="{FF2B5EF4-FFF2-40B4-BE49-F238E27FC236}">
                <a16:creationId xmlns:a16="http://schemas.microsoft.com/office/drawing/2014/main" id="{D1E225E5-0498-4448-9ACA-DEC855216EC7}"/>
              </a:ext>
            </a:extLst>
          </p:cNvPr>
          <p:cNvSpPr>
            <a:spLocks noGrp="1"/>
          </p:cNvSpPr>
          <p:nvPr>
            <p:ph type="ftr" sz="quarter" idx="3"/>
          </p:nvPr>
        </p:nvSpPr>
        <p:spPr>
          <a:xfrm>
            <a:off x="4622800" y="6235702"/>
            <a:ext cx="2946400" cy="365125"/>
          </a:xfrm>
          <a:prstGeom prst="rect">
            <a:avLst/>
          </a:prstGeom>
        </p:spPr>
        <p:txBody>
          <a:bodyPr vert="horz" lIns="91440" tIns="45720" rIns="91440" bIns="45720" rtlCol="0" anchor="ctr"/>
          <a:lstStyle>
            <a:lvl1pPr algn="ctr">
              <a:defRPr sz="1400" i="0" spc="300" baseline="0">
                <a:solidFill>
                  <a:schemeClr val="accent1"/>
                </a:solidFill>
              </a:defRPr>
            </a:lvl1pPr>
          </a:lstStyle>
          <a:p>
            <a:pPr>
              <a:defRPr/>
            </a:pPr>
            <a:endParaRPr lang="zh-CN" altLang="en-US" dirty="0"/>
          </a:p>
        </p:txBody>
      </p:sp>
      <p:sp>
        <p:nvSpPr>
          <p:cNvPr id="4" name="灯片编号占位符 3">
            <a:extLst>
              <a:ext uri="{FF2B5EF4-FFF2-40B4-BE49-F238E27FC236}">
                <a16:creationId xmlns:a16="http://schemas.microsoft.com/office/drawing/2014/main" id="{A331E20A-B228-456E-92D5-B3444C0F2F88}"/>
              </a:ext>
            </a:extLst>
          </p:cNvPr>
          <p:cNvSpPr>
            <a:spLocks noGrp="1"/>
          </p:cNvSpPr>
          <p:nvPr>
            <p:ph type="sldNum" sz="quarter" idx="4"/>
          </p:nvPr>
        </p:nvSpPr>
        <p:spPr>
          <a:xfrm>
            <a:off x="8775700" y="6235702"/>
            <a:ext cx="2743200" cy="365125"/>
          </a:xfrm>
          <a:prstGeom prst="rect">
            <a:avLst/>
          </a:prstGeom>
        </p:spPr>
        <p:txBody>
          <a:bodyPr vert="horz" lIns="91440" tIns="45720" rIns="0" bIns="45720" rtlCol="0" anchor="ctr"/>
          <a:lstStyle>
            <a:lvl1pPr algn="r">
              <a:defRPr sz="1400">
                <a:solidFill>
                  <a:schemeClr val="bg1">
                    <a:lumMod val="75000"/>
                  </a:schemeClr>
                </a:solidFill>
              </a:defRPr>
            </a:lvl1pPr>
          </a:lstStyle>
          <a:p>
            <a:fld id="{C79ECAFE-A460-4E13-ABCB-32CAE6136244}" type="slidenum">
              <a:rPr lang="zh-CN" altLang="en-US" smtClean="0"/>
              <a:pPr/>
              <a:t>‹#›</a:t>
            </a:fld>
            <a:endParaRPr lang="zh-CN" altLang="en-US" dirty="0"/>
          </a:p>
        </p:txBody>
      </p:sp>
    </p:spTree>
    <p:extLst>
      <p:ext uri="{BB962C8B-B14F-4D97-AF65-F5344CB8AC3E}">
        <p14:creationId xmlns:p14="http://schemas.microsoft.com/office/powerpoint/2010/main" val="3932847309"/>
      </p:ext>
    </p:extLst>
  </p:cSld>
  <p:clrMap bg1="lt1" tx1="dk1" bg2="lt2" tx2="dk2" accent1="accent1" accent2="accent2" accent3="accent3" accent4="accent4" accent5="accent5" accent6="accent6" hlink="hlink" folHlink="folHlink"/>
  <p:sldLayoutIdLst>
    <p:sldLayoutId id="2147483649" r:id="rId1"/>
    <p:sldLayoutId id="2147483665" r:id="rId2"/>
    <p:sldLayoutId id="2147483651" r:id="rId3"/>
    <p:sldLayoutId id="2147483657" r:id="rId4"/>
    <p:sldLayoutId id="2147483670" r:id="rId5"/>
    <p:sldLayoutId id="2147483666" r:id="rId6"/>
    <p:sldLayoutId id="2147483667" r:id="rId7"/>
    <p:sldLayoutId id="2147483650" r:id="rId8"/>
    <p:sldLayoutId id="2147483656" r:id="rId9"/>
    <p:sldLayoutId id="2147483659" r:id="rId10"/>
    <p:sldLayoutId id="2147483661" r:id="rId11"/>
    <p:sldLayoutId id="2147483660" r:id="rId12"/>
    <p:sldLayoutId id="2147483668" r:id="rId13"/>
    <p:sldLayoutId id="2147483669" r:id="rId14"/>
    <p:sldLayoutId id="2147483655" r:id="rId15"/>
    <p:sldLayoutId id="2147483664" r:id="rId16"/>
  </p:sldLayoutIdLst>
  <p:hf hdr="0" ft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228600" indent="-228600" algn="l" defTabSz="914400" rtl="0" eaLnBrk="1" latinLnBrk="0" hangingPunct="1">
        <a:lnSpc>
          <a:spcPct val="130000"/>
        </a:lnSpc>
        <a:spcBef>
          <a:spcPts val="1000"/>
        </a:spcBef>
        <a:buFont typeface="Arial" panose="020B0604020202020204" pitchFamily="34" charset="0"/>
        <a:buChar char="•"/>
        <a:defRPr sz="2000" b="0" kern="1200">
          <a:solidFill>
            <a:schemeClr val="tx1"/>
          </a:solidFill>
          <a:latin typeface="+mn-lt"/>
          <a:ea typeface="+mn-ea"/>
          <a:cs typeface="+mn-cs"/>
        </a:defRPr>
      </a:lvl1pPr>
      <a:lvl2pPr marL="685800" indent="-228600" algn="l" defTabSz="914400" rtl="0" eaLnBrk="1" latinLnBrk="0" hangingPunct="1">
        <a:lnSpc>
          <a:spcPct val="130000"/>
        </a:lnSpc>
        <a:spcBef>
          <a:spcPts val="500"/>
        </a:spcBef>
        <a:buFont typeface="Arial" panose="020B0604020202020204" pitchFamily="34" charset="0"/>
        <a:buChar char="•"/>
        <a:defRPr sz="1800" b="0" kern="1200">
          <a:solidFill>
            <a:schemeClr val="tx1"/>
          </a:solidFill>
          <a:latin typeface="+mn-lt"/>
          <a:ea typeface="+mn-ea"/>
          <a:cs typeface="+mn-cs"/>
        </a:defRPr>
      </a:lvl2pPr>
      <a:lvl3pPr marL="1143000" indent="-228600" algn="l" defTabSz="914400" rtl="0" eaLnBrk="1" latinLnBrk="0" hangingPunct="1">
        <a:lnSpc>
          <a:spcPct val="130000"/>
        </a:lnSpc>
        <a:spcBef>
          <a:spcPts val="500"/>
        </a:spcBef>
        <a:buFont typeface="Arial" panose="020B0604020202020204" pitchFamily="34" charset="0"/>
        <a:buChar char="•"/>
        <a:defRPr sz="1600" b="0" kern="1200">
          <a:solidFill>
            <a:schemeClr val="tx1"/>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16" userDrawn="1">
          <p15:clr>
            <a:srgbClr val="F26B43"/>
          </p15:clr>
        </p15:guide>
        <p15:guide id="2" pos="7256" userDrawn="1">
          <p15:clr>
            <a:srgbClr val="F26B43"/>
          </p15:clr>
        </p15:guide>
        <p15:guide id="3" orient="horz" pos="536" userDrawn="1">
          <p15:clr>
            <a:srgbClr val="F26B43"/>
          </p15:clr>
        </p15:guide>
        <p15:guide id="4" orient="horz" pos="600" userDrawn="1">
          <p15:clr>
            <a:srgbClr val="F26B43"/>
          </p15:clr>
        </p15:guide>
        <p15:guide id="5" orient="horz" pos="3928" userDrawn="1">
          <p15:clr>
            <a:srgbClr val="F26B43"/>
          </p15:clr>
        </p15:guide>
        <p15:guide id="6" orient="horz" pos="3864"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90106294"/>
      </p:ext>
    </p:extLst>
  </p:cSld>
  <p:clrMap bg1="lt1" tx1="dk1" bg2="lt2" tx2="dk2" accent1="accent1" accent2="accent2" accent3="accent3" accent4="accent4" accent5="accent5" accent6="accent6" hlink="hlink" folHlink="folHlink"/>
  <p:sldLayoutIdLst>
    <p:sldLayoutId id="2147483690" r:id="rId1"/>
    <p:sldLayoutId id="2147483691"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264">
          <p15:clr>
            <a:srgbClr val="F26B43"/>
          </p15:clr>
        </p15:guide>
        <p15:guide id="2" pos="3840">
          <p15:clr>
            <a:srgbClr val="F26B43"/>
          </p15:clr>
        </p15:guide>
        <p15:guide id="3" pos="192">
          <p15:clr>
            <a:srgbClr val="F26B43"/>
          </p15:clr>
        </p15:guide>
        <p15:guide id="4" pos="7488">
          <p15:clr>
            <a:srgbClr val="F26B43"/>
          </p15:clr>
        </p15:guide>
        <p15:guide id="5" orient="horz" pos="432">
          <p15:clr>
            <a:srgbClr val="F26B43"/>
          </p15:clr>
        </p15:guide>
        <p15:guide id="6" orient="horz" pos="472">
          <p15:clr>
            <a:srgbClr val="F26B43"/>
          </p15:clr>
        </p15:guide>
        <p15:guide id="7" orient="horz" pos="4104">
          <p15:clr>
            <a:srgbClr val="F26B43"/>
          </p15:clr>
        </p15:guide>
        <p15:guide id="8" orient="horz" pos="4056">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82580851"/>
      </p:ext>
    </p:extLst>
  </p:cSld>
  <p:clrMap bg1="lt1" tx1="dk1" bg2="lt2" tx2="dk2" accent1="accent1" accent2="accent2" accent3="accent3" accent4="accent4" accent5="accent5" accent6="accent6" hlink="hlink" folHlink="folHlink"/>
  <p:sldLayoutIdLst>
    <p:sldLayoutId id="214748369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264">
          <p15:clr>
            <a:srgbClr val="F26B43"/>
          </p15:clr>
        </p15:guide>
        <p15:guide id="2" pos="3840">
          <p15:clr>
            <a:srgbClr val="F26B43"/>
          </p15:clr>
        </p15:guide>
        <p15:guide id="3" pos="192">
          <p15:clr>
            <a:srgbClr val="F26B43"/>
          </p15:clr>
        </p15:guide>
        <p15:guide id="4" pos="7488">
          <p15:clr>
            <a:srgbClr val="F26B43"/>
          </p15:clr>
        </p15:guide>
        <p15:guide id="5" orient="horz" pos="432">
          <p15:clr>
            <a:srgbClr val="F26B43"/>
          </p15:clr>
        </p15:guide>
        <p15:guide id="6" orient="horz" pos="472">
          <p15:clr>
            <a:srgbClr val="F26B43"/>
          </p15:clr>
        </p15:guide>
        <p15:guide id="7" orient="horz" pos="4104">
          <p15:clr>
            <a:srgbClr val="F26B43"/>
          </p15:clr>
        </p15:guide>
        <p15:guide id="8" orient="horz" pos="4056">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19.xml"/><Relationship Id="rId1" Type="http://schemas.openxmlformats.org/officeDocument/2006/relationships/slideLayout" Target="../slideLayouts/slideLayout8.xml"/><Relationship Id="rId4" Type="http://schemas.openxmlformats.org/officeDocument/2006/relationships/image" Target="../media/image20.emf"/></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8.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2.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6.xml"/><Relationship Id="rId1" Type="http://schemas.openxmlformats.org/officeDocument/2006/relationships/slideLayout" Target="../slideLayouts/slideLayout8.xml"/><Relationship Id="rId4" Type="http://schemas.openxmlformats.org/officeDocument/2006/relationships/image" Target="../media/image30.png"/></Relationships>
</file>

<file path=ppt/slides/_rels/slide29.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28.xml"/><Relationship Id="rId1" Type="http://schemas.openxmlformats.org/officeDocument/2006/relationships/slideLayout" Target="../slideLayouts/slideLayout8.xml"/><Relationship Id="rId4" Type="http://schemas.openxmlformats.org/officeDocument/2006/relationships/image" Target="../media/image31.emf"/></Relationships>
</file>

<file path=ppt/slides/_rels/slide31.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1.xml"/><Relationship Id="rId1" Type="http://schemas.openxmlformats.org/officeDocument/2006/relationships/slideLayout" Target="../slideLayouts/slideLayout8.xml"/><Relationship Id="rId4" Type="http://schemas.openxmlformats.org/officeDocument/2006/relationships/image" Target="../media/image34.emf"/></Relationships>
</file>

<file path=ppt/slides/_rels/slide34.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notesSlide" Target="../notesSlides/notesSlide32.xm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3.xml"/><Relationship Id="rId1" Type="http://schemas.openxmlformats.org/officeDocument/2006/relationships/slideLayout" Target="../slideLayouts/slideLayout8.xml"/><Relationship Id="rId4" Type="http://schemas.openxmlformats.org/officeDocument/2006/relationships/image" Target="../media/image40.png"/></Relationships>
</file>

<file path=ppt/slides/_rels/slide36.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notesSlide" Target="../notesSlides/notesSlide34.xml"/><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5.xml"/><Relationship Id="rId1" Type="http://schemas.openxmlformats.org/officeDocument/2006/relationships/slideLayout" Target="../slideLayouts/slideLayout11.xml"/><Relationship Id="rId4" Type="http://schemas.openxmlformats.org/officeDocument/2006/relationships/image" Target="../media/image11.jpe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7.xml"/><Relationship Id="rId1" Type="http://schemas.openxmlformats.org/officeDocument/2006/relationships/slideLayout" Target="../slideLayouts/slideLayout11.xml"/><Relationship Id="rId4" Type="http://schemas.openxmlformats.org/officeDocument/2006/relationships/image" Target="../media/image11.jpeg"/></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0A73055A-8042-4812-9496-0140C7958959}"/>
              </a:ext>
            </a:extLst>
          </p:cNvPr>
          <p:cNvSpPr>
            <a:spLocks noGrp="1"/>
          </p:cNvSpPr>
          <p:nvPr>
            <p:ph type="body" sz="quarter" idx="11"/>
          </p:nvPr>
        </p:nvSpPr>
        <p:spPr>
          <a:xfrm>
            <a:off x="317420" y="1338605"/>
            <a:ext cx="7189939" cy="878840"/>
          </a:xfrm>
        </p:spPr>
        <p:txBody>
          <a:bodyPr/>
          <a:lstStyle/>
          <a:p>
            <a:r>
              <a:rPr lang="en-US" altLang="zh-CN" sz="4000" dirty="0">
                <a:ea typeface="+mn-ea"/>
                <a:cs typeface="+mn-ea"/>
              </a:rPr>
              <a:t>2019</a:t>
            </a:r>
            <a:r>
              <a:rPr lang="zh-CN" altLang="en-US" sz="4000" dirty="0">
                <a:ea typeface="+mn-ea"/>
                <a:cs typeface="+mn-ea"/>
              </a:rPr>
              <a:t>级国际商务硕士毕业论文</a:t>
            </a:r>
            <a:endParaRPr lang="en-US" altLang="zh-CN" sz="4000" dirty="0">
              <a:ea typeface="+mn-ea"/>
              <a:cs typeface="+mn-ea"/>
            </a:endParaRPr>
          </a:p>
        </p:txBody>
      </p:sp>
      <p:sp>
        <p:nvSpPr>
          <p:cNvPr id="2" name="日期占位符 1">
            <a:extLst>
              <a:ext uri="{FF2B5EF4-FFF2-40B4-BE49-F238E27FC236}">
                <a16:creationId xmlns:a16="http://schemas.microsoft.com/office/drawing/2014/main" id="{E0D774F7-6CC3-4E60-BA83-663DA481BDA0}"/>
              </a:ext>
            </a:extLst>
          </p:cNvPr>
          <p:cNvSpPr>
            <a:spLocks noGrp="1"/>
          </p:cNvSpPr>
          <p:nvPr>
            <p:ph type="dt" sz="half" idx="16"/>
          </p:nvPr>
        </p:nvSpPr>
        <p:spPr/>
        <p:txBody>
          <a:bodyPr/>
          <a:lstStyle/>
          <a:p>
            <a:r>
              <a:rPr lang="zh-CN" altLang="en-US" i="1" spc="300" dirty="0">
                <a:solidFill>
                  <a:schemeClr val="accent1"/>
                </a:solidFill>
                <a:latin typeface="+mn-ea"/>
              </a:rPr>
              <a:t>止于至善</a:t>
            </a:r>
            <a:endParaRPr lang="zh-CN" altLang="en-US" spc="300" dirty="0">
              <a:solidFill>
                <a:schemeClr val="bg1">
                  <a:lumMod val="75000"/>
                </a:schemeClr>
              </a:solidFill>
            </a:endParaRPr>
          </a:p>
        </p:txBody>
      </p:sp>
      <p:sp>
        <p:nvSpPr>
          <p:cNvPr id="12" name="矩形 11">
            <a:extLst>
              <a:ext uri="{FF2B5EF4-FFF2-40B4-BE49-F238E27FC236}">
                <a16:creationId xmlns:a16="http://schemas.microsoft.com/office/drawing/2014/main" id="{0E495C46-3122-421B-BD62-A5967839D277}"/>
              </a:ext>
            </a:extLst>
          </p:cNvPr>
          <p:cNvSpPr/>
          <p:nvPr/>
        </p:nvSpPr>
        <p:spPr>
          <a:xfrm>
            <a:off x="652958" y="4379642"/>
            <a:ext cx="2506802" cy="400110"/>
          </a:xfrm>
          <a:prstGeom prst="rect">
            <a:avLst/>
          </a:prstGeom>
        </p:spPr>
        <p:txBody>
          <a:bodyPr wrap="square" l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i="0" u="none" strike="noStrike" kern="1200" cap="none" spc="0" normalizeH="0" baseline="0" noProof="0" dirty="0">
                <a:ln>
                  <a:noFill/>
                </a:ln>
                <a:solidFill>
                  <a:schemeClr val="accent2"/>
                </a:solidFill>
                <a:effectLst/>
                <a:uLnTx/>
                <a:uFillTx/>
                <a:latin typeface="Arial"/>
                <a:cs typeface="+mn-ea"/>
              </a:rPr>
              <a:t>答辩人：</a:t>
            </a:r>
            <a:r>
              <a:rPr lang="zh-CN" altLang="en-US" sz="2000" dirty="0">
                <a:solidFill>
                  <a:schemeClr val="accent2"/>
                </a:solidFill>
                <a:latin typeface="Arial"/>
                <a:cs typeface="+mn-ea"/>
              </a:rPr>
              <a:t>朱国栋</a:t>
            </a:r>
            <a:endParaRPr kumimoji="0" lang="zh-CN" altLang="en-US" sz="2000" i="0" u="none" strike="noStrike" kern="1200" cap="none" spc="0" normalizeH="0" baseline="0" noProof="0" dirty="0">
              <a:ln>
                <a:noFill/>
              </a:ln>
              <a:solidFill>
                <a:schemeClr val="accent2"/>
              </a:solidFill>
              <a:effectLst/>
              <a:uLnTx/>
              <a:uFillTx/>
              <a:latin typeface="Arial"/>
              <a:cs typeface="+mn-ea"/>
            </a:endParaRPr>
          </a:p>
        </p:txBody>
      </p:sp>
      <p:sp>
        <p:nvSpPr>
          <p:cNvPr id="13" name="矩形 12">
            <a:extLst>
              <a:ext uri="{FF2B5EF4-FFF2-40B4-BE49-F238E27FC236}">
                <a16:creationId xmlns:a16="http://schemas.microsoft.com/office/drawing/2014/main" id="{D1150C4D-B9D9-453C-8026-A24298F5C6D6}"/>
              </a:ext>
            </a:extLst>
          </p:cNvPr>
          <p:cNvSpPr/>
          <p:nvPr/>
        </p:nvSpPr>
        <p:spPr>
          <a:xfrm>
            <a:off x="3319835" y="4379642"/>
            <a:ext cx="2280347" cy="400110"/>
          </a:xfrm>
          <a:prstGeom prst="rect">
            <a:avLst/>
          </a:prstGeom>
        </p:spPr>
        <p:txBody>
          <a:bodyPr wrap="square" l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i="0" u="none" strike="noStrike" kern="1200" cap="none" spc="0" normalizeH="0" baseline="0" noProof="0" dirty="0">
                <a:ln>
                  <a:noFill/>
                </a:ln>
                <a:solidFill>
                  <a:schemeClr val="accent2"/>
                </a:solidFill>
                <a:effectLst/>
                <a:uLnTx/>
                <a:uFillTx/>
                <a:latin typeface="Arial"/>
                <a:cs typeface="+mn-ea"/>
              </a:rPr>
              <a:t>指导老师：</a:t>
            </a:r>
            <a:r>
              <a:rPr lang="zh-CN" altLang="en-US" sz="2000" dirty="0">
                <a:solidFill>
                  <a:schemeClr val="accent2"/>
                </a:solidFill>
                <a:latin typeface="Arial"/>
                <a:cs typeface="+mn-ea"/>
              </a:rPr>
              <a:t>冯伟</a:t>
            </a:r>
            <a:endParaRPr kumimoji="0" lang="zh-CN" altLang="en-US" sz="2000" i="0" u="none" strike="noStrike" kern="1200" cap="none" spc="0" normalizeH="0" baseline="0" noProof="0" dirty="0">
              <a:ln>
                <a:noFill/>
              </a:ln>
              <a:solidFill>
                <a:schemeClr val="accent2"/>
              </a:solidFill>
              <a:effectLst/>
              <a:uLnTx/>
              <a:uFillTx/>
              <a:latin typeface="Arial"/>
              <a:cs typeface="+mn-ea"/>
            </a:endParaRPr>
          </a:p>
        </p:txBody>
      </p:sp>
      <p:sp>
        <p:nvSpPr>
          <p:cNvPr id="14" name="矩形 13">
            <a:extLst>
              <a:ext uri="{FF2B5EF4-FFF2-40B4-BE49-F238E27FC236}">
                <a16:creationId xmlns:a16="http://schemas.microsoft.com/office/drawing/2014/main" id="{A8CF4D25-AE73-4725-9D1A-AA34C160088E}"/>
              </a:ext>
            </a:extLst>
          </p:cNvPr>
          <p:cNvSpPr/>
          <p:nvPr/>
        </p:nvSpPr>
        <p:spPr>
          <a:xfrm>
            <a:off x="660400" y="4907562"/>
            <a:ext cx="2877930" cy="400110"/>
          </a:xfrm>
          <a:prstGeom prst="rect">
            <a:avLst/>
          </a:prstGeom>
        </p:spPr>
        <p:txBody>
          <a:bodyPr wrap="square" l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i="0" u="none" strike="noStrike" kern="1200" cap="none" spc="0" normalizeH="0" baseline="0" noProof="0" dirty="0">
                <a:ln>
                  <a:noFill/>
                </a:ln>
                <a:solidFill>
                  <a:schemeClr val="accent1"/>
                </a:solidFill>
                <a:effectLst/>
                <a:uLnTx/>
                <a:uFillTx/>
                <a:latin typeface="Arial"/>
                <a:cs typeface="+mn-ea"/>
              </a:rPr>
              <a:t>答辩日期：</a:t>
            </a:r>
            <a:r>
              <a:rPr kumimoji="0" lang="en-US" altLang="zh-CN" sz="2000" i="0" u="none" strike="noStrike" kern="1200" cap="none" spc="0" normalizeH="0" baseline="0" noProof="0" dirty="0">
                <a:ln>
                  <a:noFill/>
                </a:ln>
                <a:solidFill>
                  <a:schemeClr val="accent1"/>
                </a:solidFill>
                <a:effectLst/>
                <a:uLnTx/>
                <a:uFillTx/>
                <a:latin typeface="Arial"/>
                <a:cs typeface="+mn-ea"/>
              </a:rPr>
              <a:t>2021/04/17</a:t>
            </a:r>
            <a:endParaRPr kumimoji="0" lang="zh-CN" altLang="en-US" sz="2000" i="0" u="none" strike="noStrike" kern="1200" cap="none" spc="0" normalizeH="0" baseline="0" noProof="0" dirty="0">
              <a:ln>
                <a:noFill/>
              </a:ln>
              <a:solidFill>
                <a:schemeClr val="accent1"/>
              </a:solidFill>
              <a:effectLst/>
              <a:uLnTx/>
              <a:uFillTx/>
              <a:latin typeface="Arial"/>
              <a:cs typeface="+mn-ea"/>
            </a:endParaRPr>
          </a:p>
        </p:txBody>
      </p:sp>
      <p:sp>
        <p:nvSpPr>
          <p:cNvPr id="8" name="文本占位符 3">
            <a:extLst>
              <a:ext uri="{FF2B5EF4-FFF2-40B4-BE49-F238E27FC236}">
                <a16:creationId xmlns:a16="http://schemas.microsoft.com/office/drawing/2014/main" id="{01735635-411C-4DC3-BC84-7A7F07A897B3}"/>
              </a:ext>
            </a:extLst>
          </p:cNvPr>
          <p:cNvSpPr txBox="1">
            <a:spLocks/>
          </p:cNvSpPr>
          <p:nvPr/>
        </p:nvSpPr>
        <p:spPr>
          <a:xfrm>
            <a:off x="192948" y="2138801"/>
            <a:ext cx="7314412" cy="1825301"/>
          </a:xfrm>
          <a:prstGeom prst="rect">
            <a:avLst/>
          </a:prstGeom>
        </p:spPr>
        <p:txBody>
          <a:bodyPr vert="horz" lIns="0" tIns="45720" rIns="91440" bIns="45720" rtlCol="0">
            <a:noAutofit/>
          </a:bodyPr>
          <a:lstStyle>
            <a:lvl1pPr marL="0" indent="0" algn="l" defTabSz="914400" rtl="0" eaLnBrk="1" latinLnBrk="0" hangingPunct="1">
              <a:lnSpc>
                <a:spcPct val="100000"/>
              </a:lnSpc>
              <a:spcBef>
                <a:spcPts val="1000"/>
              </a:spcBef>
              <a:buFont typeface="Arial" panose="020B0604020202020204" pitchFamily="34" charset="0"/>
              <a:buNone/>
              <a:defRPr sz="5400" b="0" kern="1200" spc="100" baseline="0">
                <a:solidFill>
                  <a:schemeClr val="tx1"/>
                </a:solidFill>
                <a:latin typeface="+mj-ea"/>
                <a:ea typeface="+mj-ea"/>
                <a:cs typeface="+mn-cs"/>
              </a:defRPr>
            </a:lvl1pPr>
            <a:lvl2pPr marL="685800" indent="-228600" algn="l" defTabSz="914400" rtl="0" eaLnBrk="1" latinLnBrk="0" hangingPunct="1">
              <a:lnSpc>
                <a:spcPct val="130000"/>
              </a:lnSpc>
              <a:spcBef>
                <a:spcPts val="500"/>
              </a:spcBef>
              <a:buFont typeface="Arial" panose="020B0604020202020204" pitchFamily="34" charset="0"/>
              <a:buChar char="•"/>
              <a:defRPr sz="1800" b="0" kern="1200">
                <a:solidFill>
                  <a:schemeClr val="tx1"/>
                </a:solidFill>
                <a:latin typeface="+mn-lt"/>
                <a:ea typeface="+mn-ea"/>
                <a:cs typeface="+mn-cs"/>
              </a:defRPr>
            </a:lvl2pPr>
            <a:lvl3pPr marL="1143000" indent="-228600" algn="l" defTabSz="914400" rtl="0" eaLnBrk="1" latinLnBrk="0" hangingPunct="1">
              <a:lnSpc>
                <a:spcPct val="130000"/>
              </a:lnSpc>
              <a:spcBef>
                <a:spcPts val="500"/>
              </a:spcBef>
              <a:buFont typeface="Arial" panose="020B0604020202020204" pitchFamily="34" charset="0"/>
              <a:buChar char="•"/>
              <a:defRPr sz="1600" b="0" kern="1200">
                <a:solidFill>
                  <a:schemeClr val="tx1"/>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ltLang="zh-CN" sz="2800" dirty="0">
              <a:ea typeface="+mn-ea"/>
              <a:cs typeface="+mn-ea"/>
            </a:endParaRPr>
          </a:p>
          <a:p>
            <a:r>
              <a:rPr lang="zh-CN" altLang="en-US" sz="2800" dirty="0">
                <a:ea typeface="+mn-ea"/>
                <a:cs typeface="+mn-ea"/>
              </a:rPr>
              <a:t>贸易便利化对中国进口产品质量的影响研究</a:t>
            </a:r>
            <a:endParaRPr lang="en-US" altLang="zh-CN" sz="2800" dirty="0">
              <a:ea typeface="+mn-ea"/>
              <a:cs typeface="+mn-ea"/>
            </a:endParaRPr>
          </a:p>
          <a:p>
            <a:endParaRPr lang="en-US" altLang="zh-CN" sz="2800" dirty="0">
              <a:ea typeface="+mn-ea"/>
              <a:cs typeface="+mn-ea"/>
            </a:endParaRPr>
          </a:p>
          <a:p>
            <a:r>
              <a:rPr lang="en-US" altLang="zh-CN" sz="2800" dirty="0">
                <a:ea typeface="+mn-ea"/>
                <a:cs typeface="+mn-ea"/>
              </a:rPr>
              <a:t>               </a:t>
            </a:r>
          </a:p>
        </p:txBody>
      </p:sp>
    </p:spTree>
    <p:extLst>
      <p:ext uri="{BB962C8B-B14F-4D97-AF65-F5344CB8AC3E}">
        <p14:creationId xmlns:p14="http://schemas.microsoft.com/office/powerpoint/2010/main" val="23699691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a:extLst>
              <a:ext uri="{FF2B5EF4-FFF2-40B4-BE49-F238E27FC236}">
                <a16:creationId xmlns:a16="http://schemas.microsoft.com/office/drawing/2014/main" id="{47E0EAF2-E971-4BFD-8F0E-AC97A22EDC5C}"/>
              </a:ext>
            </a:extLst>
          </p:cNvPr>
          <p:cNvSpPr>
            <a:spLocks noGrp="1"/>
          </p:cNvSpPr>
          <p:nvPr>
            <p:ph type="body" sz="quarter" idx="11"/>
          </p:nvPr>
        </p:nvSpPr>
        <p:spPr/>
        <p:txBody>
          <a:bodyPr/>
          <a:lstStyle/>
          <a:p>
            <a:r>
              <a:rPr lang="zh-CN" altLang="en-US" dirty="0">
                <a:ea typeface="+mn-ea"/>
                <a:cs typeface="+mn-ea"/>
              </a:rPr>
              <a:t>理论基础和文献综述</a:t>
            </a:r>
          </a:p>
        </p:txBody>
      </p:sp>
      <p:sp>
        <p:nvSpPr>
          <p:cNvPr id="8" name="文本占位符 7">
            <a:extLst>
              <a:ext uri="{FF2B5EF4-FFF2-40B4-BE49-F238E27FC236}">
                <a16:creationId xmlns:a16="http://schemas.microsoft.com/office/drawing/2014/main" id="{3471DF59-06AC-4848-A8DA-E24F74EAA118}"/>
              </a:ext>
            </a:extLst>
          </p:cNvPr>
          <p:cNvSpPr>
            <a:spLocks noGrp="1"/>
          </p:cNvSpPr>
          <p:nvPr>
            <p:ph type="body" sz="quarter" idx="12"/>
          </p:nvPr>
        </p:nvSpPr>
        <p:spPr>
          <a:xfrm>
            <a:off x="3559479" y="868399"/>
            <a:ext cx="5073041" cy="462755"/>
          </a:xfrm>
        </p:spPr>
        <p:txBody>
          <a:bodyPr/>
          <a:lstStyle/>
          <a:p>
            <a:r>
              <a:rPr lang="zh-CN" altLang="en-US" sz="2400" dirty="0">
                <a:ea typeface="+mn-ea"/>
                <a:cs typeface="+mn-ea"/>
              </a:rPr>
              <a:t>有关进口产品质量的研究</a:t>
            </a:r>
          </a:p>
        </p:txBody>
      </p:sp>
      <p:sp>
        <p:nvSpPr>
          <p:cNvPr id="2" name="日期占位符 1">
            <a:extLst>
              <a:ext uri="{FF2B5EF4-FFF2-40B4-BE49-F238E27FC236}">
                <a16:creationId xmlns:a16="http://schemas.microsoft.com/office/drawing/2014/main" id="{082A11DE-C3E3-47BE-8CE0-F20BF232E0A0}"/>
              </a:ext>
            </a:extLst>
          </p:cNvPr>
          <p:cNvSpPr>
            <a:spLocks noGrp="1"/>
          </p:cNvSpPr>
          <p:nvPr>
            <p:ph type="dt" sz="half" idx="14"/>
          </p:nvPr>
        </p:nvSpPr>
        <p:spPr>
          <a:xfrm>
            <a:off x="660400" y="6235702"/>
            <a:ext cx="3342640" cy="365125"/>
          </a:xfrm>
        </p:spPr>
        <p:txBody>
          <a:bodyPr/>
          <a:lstStyle/>
          <a:p>
            <a:r>
              <a:rPr lang="zh-CN" altLang="en-US" i="1" spc="300">
                <a:solidFill>
                  <a:schemeClr val="accent1"/>
                </a:solidFill>
                <a:latin typeface="+mn-ea"/>
                <a:cs typeface="+mn-ea"/>
              </a:rPr>
              <a:t>止于至善</a:t>
            </a:r>
            <a:endParaRPr lang="zh-CN" altLang="en-US" spc="300" dirty="0">
              <a:solidFill>
                <a:schemeClr val="bg1">
                  <a:lumMod val="75000"/>
                </a:schemeClr>
              </a:solidFill>
              <a:cs typeface="+mn-ea"/>
            </a:endParaRPr>
          </a:p>
        </p:txBody>
      </p:sp>
      <p:sp>
        <p:nvSpPr>
          <p:cNvPr id="3" name="灯片编号占位符 2">
            <a:extLst>
              <a:ext uri="{FF2B5EF4-FFF2-40B4-BE49-F238E27FC236}">
                <a16:creationId xmlns:a16="http://schemas.microsoft.com/office/drawing/2014/main" id="{02843A2B-4267-4771-AF1D-E13FDB71E6EE}"/>
              </a:ext>
            </a:extLst>
          </p:cNvPr>
          <p:cNvSpPr>
            <a:spLocks noGrp="1"/>
          </p:cNvSpPr>
          <p:nvPr>
            <p:ph type="sldNum" sz="quarter" idx="16"/>
          </p:nvPr>
        </p:nvSpPr>
        <p:spPr/>
        <p:txBody>
          <a:bodyPr/>
          <a:lstStyle/>
          <a:p>
            <a:fld id="{C79ECAFE-A460-4E13-ABCB-32CAE6136244}" type="slidenum">
              <a:rPr lang="zh-CN" altLang="en-US" smtClean="0"/>
              <a:pPr/>
              <a:t>10</a:t>
            </a:fld>
            <a:endParaRPr lang="zh-CN" altLang="en-US" dirty="0"/>
          </a:p>
        </p:txBody>
      </p:sp>
      <p:grpSp>
        <p:nvGrpSpPr>
          <p:cNvPr id="48" name="组合 47">
            <a:extLst>
              <a:ext uri="{FF2B5EF4-FFF2-40B4-BE49-F238E27FC236}">
                <a16:creationId xmlns:a16="http://schemas.microsoft.com/office/drawing/2014/main" id="{D35FB18F-0778-4879-BD09-C32003111FC7}"/>
              </a:ext>
            </a:extLst>
          </p:cNvPr>
          <p:cNvGrpSpPr/>
          <p:nvPr/>
        </p:nvGrpSpPr>
        <p:grpSpPr>
          <a:xfrm>
            <a:off x="1436631" y="2096655"/>
            <a:ext cx="820800" cy="820800"/>
            <a:chOff x="10010259" y="3170881"/>
            <a:chExt cx="820800" cy="820800"/>
          </a:xfrm>
        </p:grpSpPr>
        <p:sp>
          <p:nvSpPr>
            <p:cNvPr id="49" name="íṥļîḓê">
              <a:extLst>
                <a:ext uri="{FF2B5EF4-FFF2-40B4-BE49-F238E27FC236}">
                  <a16:creationId xmlns:a16="http://schemas.microsoft.com/office/drawing/2014/main" id="{4FC8325D-9299-4F67-8918-78110570F998}"/>
                </a:ext>
              </a:extLst>
            </p:cNvPr>
            <p:cNvSpPr/>
            <p:nvPr/>
          </p:nvSpPr>
          <p:spPr>
            <a:xfrm>
              <a:off x="10010259" y="3170881"/>
              <a:ext cx="820800" cy="820800"/>
            </a:xfrm>
            <a:prstGeom prst="ellipse">
              <a:avLst/>
            </a:prstGeom>
            <a:noFill/>
            <a:ln w="12700">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cs typeface="+mn-ea"/>
              </a:endParaRPr>
            </a:p>
          </p:txBody>
        </p:sp>
        <p:sp>
          <p:nvSpPr>
            <p:cNvPr id="50" name="íṥlíḓê">
              <a:extLst>
                <a:ext uri="{FF2B5EF4-FFF2-40B4-BE49-F238E27FC236}">
                  <a16:creationId xmlns:a16="http://schemas.microsoft.com/office/drawing/2014/main" id="{41A3543B-AB12-4401-83B7-A433B7AB652B}"/>
                </a:ext>
              </a:extLst>
            </p:cNvPr>
            <p:cNvSpPr/>
            <p:nvPr/>
          </p:nvSpPr>
          <p:spPr>
            <a:xfrm>
              <a:off x="10060288" y="3221030"/>
              <a:ext cx="720743" cy="720740"/>
            </a:xfrm>
            <a:prstGeom prst="ellipse">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cs typeface="+mn-ea"/>
              </a:endParaRPr>
            </a:p>
          </p:txBody>
        </p:sp>
        <p:sp>
          <p:nvSpPr>
            <p:cNvPr id="51" name="ïśļiḑé">
              <a:extLst>
                <a:ext uri="{FF2B5EF4-FFF2-40B4-BE49-F238E27FC236}">
                  <a16:creationId xmlns:a16="http://schemas.microsoft.com/office/drawing/2014/main" id="{E0519CD4-13B3-4F32-9040-D2A99D5797BA}"/>
                </a:ext>
              </a:extLst>
            </p:cNvPr>
            <p:cNvSpPr/>
            <p:nvPr/>
          </p:nvSpPr>
          <p:spPr>
            <a:xfrm>
              <a:off x="10240310" y="3359753"/>
              <a:ext cx="360698" cy="443294"/>
            </a:xfrm>
            <a:custGeom>
              <a:avLst/>
              <a:gdLst>
                <a:gd name="connsiteX0" fmla="*/ 337979 w 494593"/>
                <a:gd name="connsiteY0" fmla="*/ 279269 h 607851"/>
                <a:gd name="connsiteX1" fmla="*/ 221300 w 494593"/>
                <a:gd name="connsiteY1" fmla="*/ 336550 h 607851"/>
                <a:gd name="connsiteX2" fmla="*/ 229058 w 494593"/>
                <a:gd name="connsiteY2" fmla="*/ 378487 h 607851"/>
                <a:gd name="connsiteX3" fmla="*/ 270165 w 494593"/>
                <a:gd name="connsiteY3" fmla="*/ 390032 h 607851"/>
                <a:gd name="connsiteX4" fmla="*/ 337979 w 494593"/>
                <a:gd name="connsiteY4" fmla="*/ 279269 h 607851"/>
                <a:gd name="connsiteX5" fmla="*/ 247261 w 494593"/>
                <a:gd name="connsiteY5" fmla="*/ 202100 h 607851"/>
                <a:gd name="connsiteX6" fmla="*/ 406316 w 494593"/>
                <a:gd name="connsiteY6" fmla="*/ 360908 h 607851"/>
                <a:gd name="connsiteX7" fmla="*/ 247261 w 494593"/>
                <a:gd name="connsiteY7" fmla="*/ 519715 h 607851"/>
                <a:gd name="connsiteX8" fmla="*/ 88207 w 494593"/>
                <a:gd name="connsiteY8" fmla="*/ 360908 h 607851"/>
                <a:gd name="connsiteX9" fmla="*/ 247261 w 494593"/>
                <a:gd name="connsiteY9" fmla="*/ 202100 h 607851"/>
                <a:gd name="connsiteX10" fmla="*/ 247297 w 494593"/>
                <a:gd name="connsiteY10" fmla="*/ 160521 h 607851"/>
                <a:gd name="connsiteX11" fmla="*/ 46625 w 494593"/>
                <a:gd name="connsiteY11" fmla="*/ 360907 h 607851"/>
                <a:gd name="connsiteX12" fmla="*/ 247297 w 494593"/>
                <a:gd name="connsiteY12" fmla="*/ 561293 h 607851"/>
                <a:gd name="connsiteX13" fmla="*/ 447968 w 494593"/>
                <a:gd name="connsiteY13" fmla="*/ 360907 h 607851"/>
                <a:gd name="connsiteX14" fmla="*/ 247297 w 494593"/>
                <a:gd name="connsiteY14" fmla="*/ 160521 h 607851"/>
                <a:gd name="connsiteX15" fmla="*/ 247297 w 494593"/>
                <a:gd name="connsiteY15" fmla="*/ 113963 h 607851"/>
                <a:gd name="connsiteX16" fmla="*/ 494593 w 494593"/>
                <a:gd name="connsiteY16" fmla="*/ 360907 h 607851"/>
                <a:gd name="connsiteX17" fmla="*/ 247297 w 494593"/>
                <a:gd name="connsiteY17" fmla="*/ 607851 h 607851"/>
                <a:gd name="connsiteX18" fmla="*/ 0 w 494593"/>
                <a:gd name="connsiteY18" fmla="*/ 360907 h 607851"/>
                <a:gd name="connsiteX19" fmla="*/ 247297 w 494593"/>
                <a:gd name="connsiteY19" fmla="*/ 113963 h 607851"/>
                <a:gd name="connsiteX20" fmla="*/ 106836 w 494593"/>
                <a:gd name="connsiteY20" fmla="*/ 58655 h 607851"/>
                <a:gd name="connsiteX21" fmla="*/ 119283 w 494593"/>
                <a:gd name="connsiteY21" fmla="*/ 68229 h 607851"/>
                <a:gd name="connsiteX22" fmla="*/ 139719 w 494593"/>
                <a:gd name="connsiteY22" fmla="*/ 103546 h 607851"/>
                <a:gd name="connsiteX23" fmla="*/ 68863 w 494593"/>
                <a:gd name="connsiteY23" fmla="*/ 144377 h 607851"/>
                <a:gd name="connsiteX24" fmla="*/ 48427 w 494593"/>
                <a:gd name="connsiteY24" fmla="*/ 109060 h 607851"/>
                <a:gd name="connsiteX25" fmla="*/ 55960 w 494593"/>
                <a:gd name="connsiteY25" fmla="*/ 81119 h 607851"/>
                <a:gd name="connsiteX26" fmla="*/ 91313 w 494593"/>
                <a:gd name="connsiteY26" fmla="*/ 60704 h 607851"/>
                <a:gd name="connsiteX27" fmla="*/ 106836 w 494593"/>
                <a:gd name="connsiteY27" fmla="*/ 58655 h 607851"/>
                <a:gd name="connsiteX28" fmla="*/ 385319 w 494593"/>
                <a:gd name="connsiteY28" fmla="*/ 58655 h 607851"/>
                <a:gd name="connsiteX29" fmla="*/ 400805 w 494593"/>
                <a:gd name="connsiteY29" fmla="*/ 60704 h 607851"/>
                <a:gd name="connsiteX30" fmla="*/ 436233 w 494593"/>
                <a:gd name="connsiteY30" fmla="*/ 81119 h 607851"/>
                <a:gd name="connsiteX31" fmla="*/ 443692 w 494593"/>
                <a:gd name="connsiteY31" fmla="*/ 109060 h 607851"/>
                <a:gd name="connsiteX32" fmla="*/ 423255 w 494593"/>
                <a:gd name="connsiteY32" fmla="*/ 144377 h 607851"/>
                <a:gd name="connsiteX33" fmla="*/ 352474 w 494593"/>
                <a:gd name="connsiteY33" fmla="*/ 103546 h 607851"/>
                <a:gd name="connsiteX34" fmla="*/ 372910 w 494593"/>
                <a:gd name="connsiteY34" fmla="*/ 68229 h 607851"/>
                <a:gd name="connsiteX35" fmla="*/ 385319 w 494593"/>
                <a:gd name="connsiteY35" fmla="*/ 58655 h 607851"/>
                <a:gd name="connsiteX36" fmla="*/ 202278 w 494593"/>
                <a:gd name="connsiteY36" fmla="*/ 0 h 607851"/>
                <a:gd name="connsiteX37" fmla="*/ 292455 w 494593"/>
                <a:gd name="connsiteY37" fmla="*/ 0 h 607851"/>
                <a:gd name="connsiteX38" fmla="*/ 311475 w 494593"/>
                <a:gd name="connsiteY38" fmla="*/ 18996 h 607851"/>
                <a:gd name="connsiteX39" fmla="*/ 311475 w 494593"/>
                <a:gd name="connsiteY39" fmla="*/ 61756 h 607851"/>
                <a:gd name="connsiteX40" fmla="*/ 285295 w 494593"/>
                <a:gd name="connsiteY40" fmla="*/ 61905 h 607851"/>
                <a:gd name="connsiteX41" fmla="*/ 285295 w 494593"/>
                <a:gd name="connsiteY41" fmla="*/ 94981 h 607851"/>
                <a:gd name="connsiteX42" fmla="*/ 247255 w 494593"/>
                <a:gd name="connsiteY42" fmla="*/ 91927 h 607851"/>
                <a:gd name="connsiteX43" fmla="*/ 209215 w 494593"/>
                <a:gd name="connsiteY43" fmla="*/ 94981 h 607851"/>
                <a:gd name="connsiteX44" fmla="*/ 209215 w 494593"/>
                <a:gd name="connsiteY44" fmla="*/ 61905 h 607851"/>
                <a:gd name="connsiteX45" fmla="*/ 183258 w 494593"/>
                <a:gd name="connsiteY45" fmla="*/ 61756 h 607851"/>
                <a:gd name="connsiteX46" fmla="*/ 183258 w 494593"/>
                <a:gd name="connsiteY46" fmla="*/ 18996 h 607851"/>
                <a:gd name="connsiteX47" fmla="*/ 202278 w 494593"/>
                <a:gd name="connsiteY47" fmla="*/ 0 h 607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94593" h="607851">
                  <a:moveTo>
                    <a:pt x="337979" y="279269"/>
                  </a:moveTo>
                  <a:cubicBezTo>
                    <a:pt x="312838" y="282845"/>
                    <a:pt x="230550" y="328207"/>
                    <a:pt x="221300" y="336550"/>
                  </a:cubicBezTo>
                  <a:cubicBezTo>
                    <a:pt x="212123" y="344967"/>
                    <a:pt x="215555" y="363664"/>
                    <a:pt x="229058" y="378487"/>
                  </a:cubicBezTo>
                  <a:cubicBezTo>
                    <a:pt x="242561" y="393235"/>
                    <a:pt x="260914" y="398375"/>
                    <a:pt x="270165" y="390032"/>
                  </a:cubicBezTo>
                  <a:cubicBezTo>
                    <a:pt x="279341" y="381615"/>
                    <a:pt x="332086" y="303925"/>
                    <a:pt x="337979" y="279269"/>
                  </a:cubicBezTo>
                  <a:close/>
                  <a:moveTo>
                    <a:pt x="247261" y="202100"/>
                  </a:moveTo>
                  <a:cubicBezTo>
                    <a:pt x="335070" y="202100"/>
                    <a:pt x="406316" y="273236"/>
                    <a:pt x="406316" y="360908"/>
                  </a:cubicBezTo>
                  <a:cubicBezTo>
                    <a:pt x="406316" y="448579"/>
                    <a:pt x="335070" y="519715"/>
                    <a:pt x="247261" y="519715"/>
                  </a:cubicBezTo>
                  <a:cubicBezTo>
                    <a:pt x="159453" y="519715"/>
                    <a:pt x="88207" y="448579"/>
                    <a:pt x="88207" y="360908"/>
                  </a:cubicBezTo>
                  <a:cubicBezTo>
                    <a:pt x="88207" y="273236"/>
                    <a:pt x="159453" y="202100"/>
                    <a:pt x="247261" y="202100"/>
                  </a:cubicBezTo>
                  <a:close/>
                  <a:moveTo>
                    <a:pt x="247297" y="160521"/>
                  </a:moveTo>
                  <a:cubicBezTo>
                    <a:pt x="136517" y="160521"/>
                    <a:pt x="46625" y="250211"/>
                    <a:pt x="46625" y="360907"/>
                  </a:cubicBezTo>
                  <a:cubicBezTo>
                    <a:pt x="46625" y="471603"/>
                    <a:pt x="136442" y="561293"/>
                    <a:pt x="247297" y="561293"/>
                  </a:cubicBezTo>
                  <a:cubicBezTo>
                    <a:pt x="358151" y="561293"/>
                    <a:pt x="447968" y="471603"/>
                    <a:pt x="447968" y="360907"/>
                  </a:cubicBezTo>
                  <a:cubicBezTo>
                    <a:pt x="447968" y="250285"/>
                    <a:pt x="358151" y="160521"/>
                    <a:pt x="247297" y="160521"/>
                  </a:cubicBezTo>
                  <a:close/>
                  <a:moveTo>
                    <a:pt x="247297" y="113963"/>
                  </a:moveTo>
                  <a:cubicBezTo>
                    <a:pt x="383888" y="113963"/>
                    <a:pt x="494593" y="224510"/>
                    <a:pt x="494593" y="360907"/>
                  </a:cubicBezTo>
                  <a:cubicBezTo>
                    <a:pt x="494593" y="497304"/>
                    <a:pt x="383888" y="607851"/>
                    <a:pt x="247297" y="607851"/>
                  </a:cubicBezTo>
                  <a:cubicBezTo>
                    <a:pt x="110705" y="607851"/>
                    <a:pt x="0" y="497304"/>
                    <a:pt x="0" y="360907"/>
                  </a:cubicBezTo>
                  <a:cubicBezTo>
                    <a:pt x="0" y="224510"/>
                    <a:pt x="110705" y="113963"/>
                    <a:pt x="247297" y="113963"/>
                  </a:cubicBezTo>
                  <a:close/>
                  <a:moveTo>
                    <a:pt x="106836" y="58655"/>
                  </a:moveTo>
                  <a:cubicBezTo>
                    <a:pt x="111899" y="60015"/>
                    <a:pt x="116449" y="63312"/>
                    <a:pt x="119283" y="68229"/>
                  </a:cubicBezTo>
                  <a:lnTo>
                    <a:pt x="139719" y="103546"/>
                  </a:lnTo>
                  <a:lnTo>
                    <a:pt x="68863" y="144377"/>
                  </a:lnTo>
                  <a:lnTo>
                    <a:pt x="48427" y="109060"/>
                  </a:lnTo>
                  <a:cubicBezTo>
                    <a:pt x="42833" y="99225"/>
                    <a:pt x="46189" y="86782"/>
                    <a:pt x="55960" y="81119"/>
                  </a:cubicBezTo>
                  <a:lnTo>
                    <a:pt x="91313" y="60704"/>
                  </a:lnTo>
                  <a:cubicBezTo>
                    <a:pt x="96199" y="57873"/>
                    <a:pt x="101774" y="57295"/>
                    <a:pt x="106836" y="58655"/>
                  </a:cubicBezTo>
                  <a:close/>
                  <a:moveTo>
                    <a:pt x="385319" y="58655"/>
                  </a:moveTo>
                  <a:cubicBezTo>
                    <a:pt x="390363" y="57295"/>
                    <a:pt x="395920" y="57873"/>
                    <a:pt x="400805" y="60704"/>
                  </a:cubicBezTo>
                  <a:lnTo>
                    <a:pt x="436233" y="81119"/>
                  </a:lnTo>
                  <a:cubicBezTo>
                    <a:pt x="446004" y="86782"/>
                    <a:pt x="449360" y="99225"/>
                    <a:pt x="443692" y="109060"/>
                  </a:cubicBezTo>
                  <a:lnTo>
                    <a:pt x="423255" y="144377"/>
                  </a:lnTo>
                  <a:lnTo>
                    <a:pt x="352474" y="103546"/>
                  </a:lnTo>
                  <a:lnTo>
                    <a:pt x="372910" y="68229"/>
                  </a:lnTo>
                  <a:cubicBezTo>
                    <a:pt x="375744" y="63312"/>
                    <a:pt x="380276" y="60015"/>
                    <a:pt x="385319" y="58655"/>
                  </a:cubicBezTo>
                  <a:close/>
                  <a:moveTo>
                    <a:pt x="202278" y="0"/>
                  </a:moveTo>
                  <a:lnTo>
                    <a:pt x="292455" y="0"/>
                  </a:lnTo>
                  <a:cubicBezTo>
                    <a:pt x="302972" y="0"/>
                    <a:pt x="311475" y="8492"/>
                    <a:pt x="311475" y="18996"/>
                  </a:cubicBezTo>
                  <a:lnTo>
                    <a:pt x="311475" y="61756"/>
                  </a:lnTo>
                  <a:lnTo>
                    <a:pt x="285295" y="61905"/>
                  </a:lnTo>
                  <a:lnTo>
                    <a:pt x="285295" y="94981"/>
                  </a:lnTo>
                  <a:cubicBezTo>
                    <a:pt x="272838" y="93193"/>
                    <a:pt x="260158" y="91927"/>
                    <a:pt x="247255" y="91927"/>
                  </a:cubicBezTo>
                  <a:cubicBezTo>
                    <a:pt x="234351" y="91927"/>
                    <a:pt x="221671" y="93193"/>
                    <a:pt x="209215" y="94981"/>
                  </a:cubicBezTo>
                  <a:lnTo>
                    <a:pt x="209215" y="61905"/>
                  </a:lnTo>
                  <a:lnTo>
                    <a:pt x="183258" y="61756"/>
                  </a:lnTo>
                  <a:lnTo>
                    <a:pt x="183258" y="18996"/>
                  </a:lnTo>
                  <a:cubicBezTo>
                    <a:pt x="183258" y="8492"/>
                    <a:pt x="191761" y="0"/>
                    <a:pt x="202278"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cs typeface="+mn-ea"/>
              </a:endParaRPr>
            </a:p>
          </p:txBody>
        </p:sp>
      </p:grpSp>
      <p:grpSp>
        <p:nvGrpSpPr>
          <p:cNvPr id="52" name="组合 51">
            <a:extLst>
              <a:ext uri="{FF2B5EF4-FFF2-40B4-BE49-F238E27FC236}">
                <a16:creationId xmlns:a16="http://schemas.microsoft.com/office/drawing/2014/main" id="{5D635F1A-A4E2-4BC4-9746-A2101A6F9028}"/>
              </a:ext>
            </a:extLst>
          </p:cNvPr>
          <p:cNvGrpSpPr/>
          <p:nvPr/>
        </p:nvGrpSpPr>
        <p:grpSpPr>
          <a:xfrm>
            <a:off x="5122427" y="2862342"/>
            <a:ext cx="820800" cy="820800"/>
            <a:chOff x="10010259" y="3170881"/>
            <a:chExt cx="820800" cy="820800"/>
          </a:xfrm>
        </p:grpSpPr>
        <p:sp>
          <p:nvSpPr>
            <p:cNvPr id="53" name="íṥļîḓê">
              <a:extLst>
                <a:ext uri="{FF2B5EF4-FFF2-40B4-BE49-F238E27FC236}">
                  <a16:creationId xmlns:a16="http://schemas.microsoft.com/office/drawing/2014/main" id="{9C21EDD5-EABE-4D9B-8154-21C265AC8F90}"/>
                </a:ext>
              </a:extLst>
            </p:cNvPr>
            <p:cNvSpPr/>
            <p:nvPr/>
          </p:nvSpPr>
          <p:spPr>
            <a:xfrm>
              <a:off x="10010259" y="3170881"/>
              <a:ext cx="820800" cy="820800"/>
            </a:xfrm>
            <a:prstGeom prst="ellipse">
              <a:avLst/>
            </a:prstGeom>
            <a:noFill/>
            <a:ln w="12700">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cs typeface="+mn-ea"/>
              </a:endParaRPr>
            </a:p>
          </p:txBody>
        </p:sp>
        <p:sp>
          <p:nvSpPr>
            <p:cNvPr id="54" name="íṥlíḓê">
              <a:extLst>
                <a:ext uri="{FF2B5EF4-FFF2-40B4-BE49-F238E27FC236}">
                  <a16:creationId xmlns:a16="http://schemas.microsoft.com/office/drawing/2014/main" id="{0CBFA146-94EB-4FB0-996F-67479D780AC6}"/>
                </a:ext>
              </a:extLst>
            </p:cNvPr>
            <p:cNvSpPr/>
            <p:nvPr/>
          </p:nvSpPr>
          <p:spPr>
            <a:xfrm>
              <a:off x="10060288" y="3221030"/>
              <a:ext cx="720743" cy="720740"/>
            </a:xfrm>
            <a:prstGeom prst="ellipse">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cs typeface="+mn-ea"/>
              </a:endParaRPr>
            </a:p>
          </p:txBody>
        </p:sp>
        <p:sp>
          <p:nvSpPr>
            <p:cNvPr id="55" name="ïśļiḑé">
              <a:extLst>
                <a:ext uri="{FF2B5EF4-FFF2-40B4-BE49-F238E27FC236}">
                  <a16:creationId xmlns:a16="http://schemas.microsoft.com/office/drawing/2014/main" id="{CF82F505-9AA1-481C-B352-127B1B5CC485}"/>
                </a:ext>
              </a:extLst>
            </p:cNvPr>
            <p:cNvSpPr/>
            <p:nvPr/>
          </p:nvSpPr>
          <p:spPr>
            <a:xfrm>
              <a:off x="10240310" y="3359753"/>
              <a:ext cx="360698" cy="443294"/>
            </a:xfrm>
            <a:custGeom>
              <a:avLst/>
              <a:gdLst>
                <a:gd name="connsiteX0" fmla="*/ 337979 w 494593"/>
                <a:gd name="connsiteY0" fmla="*/ 279269 h 607851"/>
                <a:gd name="connsiteX1" fmla="*/ 221300 w 494593"/>
                <a:gd name="connsiteY1" fmla="*/ 336550 h 607851"/>
                <a:gd name="connsiteX2" fmla="*/ 229058 w 494593"/>
                <a:gd name="connsiteY2" fmla="*/ 378487 h 607851"/>
                <a:gd name="connsiteX3" fmla="*/ 270165 w 494593"/>
                <a:gd name="connsiteY3" fmla="*/ 390032 h 607851"/>
                <a:gd name="connsiteX4" fmla="*/ 337979 w 494593"/>
                <a:gd name="connsiteY4" fmla="*/ 279269 h 607851"/>
                <a:gd name="connsiteX5" fmla="*/ 247261 w 494593"/>
                <a:gd name="connsiteY5" fmla="*/ 202100 h 607851"/>
                <a:gd name="connsiteX6" fmla="*/ 406316 w 494593"/>
                <a:gd name="connsiteY6" fmla="*/ 360908 h 607851"/>
                <a:gd name="connsiteX7" fmla="*/ 247261 w 494593"/>
                <a:gd name="connsiteY7" fmla="*/ 519715 h 607851"/>
                <a:gd name="connsiteX8" fmla="*/ 88207 w 494593"/>
                <a:gd name="connsiteY8" fmla="*/ 360908 h 607851"/>
                <a:gd name="connsiteX9" fmla="*/ 247261 w 494593"/>
                <a:gd name="connsiteY9" fmla="*/ 202100 h 607851"/>
                <a:gd name="connsiteX10" fmla="*/ 247297 w 494593"/>
                <a:gd name="connsiteY10" fmla="*/ 160521 h 607851"/>
                <a:gd name="connsiteX11" fmla="*/ 46625 w 494593"/>
                <a:gd name="connsiteY11" fmla="*/ 360907 h 607851"/>
                <a:gd name="connsiteX12" fmla="*/ 247297 w 494593"/>
                <a:gd name="connsiteY12" fmla="*/ 561293 h 607851"/>
                <a:gd name="connsiteX13" fmla="*/ 447968 w 494593"/>
                <a:gd name="connsiteY13" fmla="*/ 360907 h 607851"/>
                <a:gd name="connsiteX14" fmla="*/ 247297 w 494593"/>
                <a:gd name="connsiteY14" fmla="*/ 160521 h 607851"/>
                <a:gd name="connsiteX15" fmla="*/ 247297 w 494593"/>
                <a:gd name="connsiteY15" fmla="*/ 113963 h 607851"/>
                <a:gd name="connsiteX16" fmla="*/ 494593 w 494593"/>
                <a:gd name="connsiteY16" fmla="*/ 360907 h 607851"/>
                <a:gd name="connsiteX17" fmla="*/ 247297 w 494593"/>
                <a:gd name="connsiteY17" fmla="*/ 607851 h 607851"/>
                <a:gd name="connsiteX18" fmla="*/ 0 w 494593"/>
                <a:gd name="connsiteY18" fmla="*/ 360907 h 607851"/>
                <a:gd name="connsiteX19" fmla="*/ 247297 w 494593"/>
                <a:gd name="connsiteY19" fmla="*/ 113963 h 607851"/>
                <a:gd name="connsiteX20" fmla="*/ 106836 w 494593"/>
                <a:gd name="connsiteY20" fmla="*/ 58655 h 607851"/>
                <a:gd name="connsiteX21" fmla="*/ 119283 w 494593"/>
                <a:gd name="connsiteY21" fmla="*/ 68229 h 607851"/>
                <a:gd name="connsiteX22" fmla="*/ 139719 w 494593"/>
                <a:gd name="connsiteY22" fmla="*/ 103546 h 607851"/>
                <a:gd name="connsiteX23" fmla="*/ 68863 w 494593"/>
                <a:gd name="connsiteY23" fmla="*/ 144377 h 607851"/>
                <a:gd name="connsiteX24" fmla="*/ 48427 w 494593"/>
                <a:gd name="connsiteY24" fmla="*/ 109060 h 607851"/>
                <a:gd name="connsiteX25" fmla="*/ 55960 w 494593"/>
                <a:gd name="connsiteY25" fmla="*/ 81119 h 607851"/>
                <a:gd name="connsiteX26" fmla="*/ 91313 w 494593"/>
                <a:gd name="connsiteY26" fmla="*/ 60704 h 607851"/>
                <a:gd name="connsiteX27" fmla="*/ 106836 w 494593"/>
                <a:gd name="connsiteY27" fmla="*/ 58655 h 607851"/>
                <a:gd name="connsiteX28" fmla="*/ 385319 w 494593"/>
                <a:gd name="connsiteY28" fmla="*/ 58655 h 607851"/>
                <a:gd name="connsiteX29" fmla="*/ 400805 w 494593"/>
                <a:gd name="connsiteY29" fmla="*/ 60704 h 607851"/>
                <a:gd name="connsiteX30" fmla="*/ 436233 w 494593"/>
                <a:gd name="connsiteY30" fmla="*/ 81119 h 607851"/>
                <a:gd name="connsiteX31" fmla="*/ 443692 w 494593"/>
                <a:gd name="connsiteY31" fmla="*/ 109060 h 607851"/>
                <a:gd name="connsiteX32" fmla="*/ 423255 w 494593"/>
                <a:gd name="connsiteY32" fmla="*/ 144377 h 607851"/>
                <a:gd name="connsiteX33" fmla="*/ 352474 w 494593"/>
                <a:gd name="connsiteY33" fmla="*/ 103546 h 607851"/>
                <a:gd name="connsiteX34" fmla="*/ 372910 w 494593"/>
                <a:gd name="connsiteY34" fmla="*/ 68229 h 607851"/>
                <a:gd name="connsiteX35" fmla="*/ 385319 w 494593"/>
                <a:gd name="connsiteY35" fmla="*/ 58655 h 607851"/>
                <a:gd name="connsiteX36" fmla="*/ 202278 w 494593"/>
                <a:gd name="connsiteY36" fmla="*/ 0 h 607851"/>
                <a:gd name="connsiteX37" fmla="*/ 292455 w 494593"/>
                <a:gd name="connsiteY37" fmla="*/ 0 h 607851"/>
                <a:gd name="connsiteX38" fmla="*/ 311475 w 494593"/>
                <a:gd name="connsiteY38" fmla="*/ 18996 h 607851"/>
                <a:gd name="connsiteX39" fmla="*/ 311475 w 494593"/>
                <a:gd name="connsiteY39" fmla="*/ 61756 h 607851"/>
                <a:gd name="connsiteX40" fmla="*/ 285295 w 494593"/>
                <a:gd name="connsiteY40" fmla="*/ 61905 h 607851"/>
                <a:gd name="connsiteX41" fmla="*/ 285295 w 494593"/>
                <a:gd name="connsiteY41" fmla="*/ 94981 h 607851"/>
                <a:gd name="connsiteX42" fmla="*/ 247255 w 494593"/>
                <a:gd name="connsiteY42" fmla="*/ 91927 h 607851"/>
                <a:gd name="connsiteX43" fmla="*/ 209215 w 494593"/>
                <a:gd name="connsiteY43" fmla="*/ 94981 h 607851"/>
                <a:gd name="connsiteX44" fmla="*/ 209215 w 494593"/>
                <a:gd name="connsiteY44" fmla="*/ 61905 h 607851"/>
                <a:gd name="connsiteX45" fmla="*/ 183258 w 494593"/>
                <a:gd name="connsiteY45" fmla="*/ 61756 h 607851"/>
                <a:gd name="connsiteX46" fmla="*/ 183258 w 494593"/>
                <a:gd name="connsiteY46" fmla="*/ 18996 h 607851"/>
                <a:gd name="connsiteX47" fmla="*/ 202278 w 494593"/>
                <a:gd name="connsiteY47" fmla="*/ 0 h 607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94593" h="607851">
                  <a:moveTo>
                    <a:pt x="337979" y="279269"/>
                  </a:moveTo>
                  <a:cubicBezTo>
                    <a:pt x="312838" y="282845"/>
                    <a:pt x="230550" y="328207"/>
                    <a:pt x="221300" y="336550"/>
                  </a:cubicBezTo>
                  <a:cubicBezTo>
                    <a:pt x="212123" y="344967"/>
                    <a:pt x="215555" y="363664"/>
                    <a:pt x="229058" y="378487"/>
                  </a:cubicBezTo>
                  <a:cubicBezTo>
                    <a:pt x="242561" y="393235"/>
                    <a:pt x="260914" y="398375"/>
                    <a:pt x="270165" y="390032"/>
                  </a:cubicBezTo>
                  <a:cubicBezTo>
                    <a:pt x="279341" y="381615"/>
                    <a:pt x="332086" y="303925"/>
                    <a:pt x="337979" y="279269"/>
                  </a:cubicBezTo>
                  <a:close/>
                  <a:moveTo>
                    <a:pt x="247261" y="202100"/>
                  </a:moveTo>
                  <a:cubicBezTo>
                    <a:pt x="335070" y="202100"/>
                    <a:pt x="406316" y="273236"/>
                    <a:pt x="406316" y="360908"/>
                  </a:cubicBezTo>
                  <a:cubicBezTo>
                    <a:pt x="406316" y="448579"/>
                    <a:pt x="335070" y="519715"/>
                    <a:pt x="247261" y="519715"/>
                  </a:cubicBezTo>
                  <a:cubicBezTo>
                    <a:pt x="159453" y="519715"/>
                    <a:pt x="88207" y="448579"/>
                    <a:pt x="88207" y="360908"/>
                  </a:cubicBezTo>
                  <a:cubicBezTo>
                    <a:pt x="88207" y="273236"/>
                    <a:pt x="159453" y="202100"/>
                    <a:pt x="247261" y="202100"/>
                  </a:cubicBezTo>
                  <a:close/>
                  <a:moveTo>
                    <a:pt x="247297" y="160521"/>
                  </a:moveTo>
                  <a:cubicBezTo>
                    <a:pt x="136517" y="160521"/>
                    <a:pt x="46625" y="250211"/>
                    <a:pt x="46625" y="360907"/>
                  </a:cubicBezTo>
                  <a:cubicBezTo>
                    <a:pt x="46625" y="471603"/>
                    <a:pt x="136442" y="561293"/>
                    <a:pt x="247297" y="561293"/>
                  </a:cubicBezTo>
                  <a:cubicBezTo>
                    <a:pt x="358151" y="561293"/>
                    <a:pt x="447968" y="471603"/>
                    <a:pt x="447968" y="360907"/>
                  </a:cubicBezTo>
                  <a:cubicBezTo>
                    <a:pt x="447968" y="250285"/>
                    <a:pt x="358151" y="160521"/>
                    <a:pt x="247297" y="160521"/>
                  </a:cubicBezTo>
                  <a:close/>
                  <a:moveTo>
                    <a:pt x="247297" y="113963"/>
                  </a:moveTo>
                  <a:cubicBezTo>
                    <a:pt x="383888" y="113963"/>
                    <a:pt x="494593" y="224510"/>
                    <a:pt x="494593" y="360907"/>
                  </a:cubicBezTo>
                  <a:cubicBezTo>
                    <a:pt x="494593" y="497304"/>
                    <a:pt x="383888" y="607851"/>
                    <a:pt x="247297" y="607851"/>
                  </a:cubicBezTo>
                  <a:cubicBezTo>
                    <a:pt x="110705" y="607851"/>
                    <a:pt x="0" y="497304"/>
                    <a:pt x="0" y="360907"/>
                  </a:cubicBezTo>
                  <a:cubicBezTo>
                    <a:pt x="0" y="224510"/>
                    <a:pt x="110705" y="113963"/>
                    <a:pt x="247297" y="113963"/>
                  </a:cubicBezTo>
                  <a:close/>
                  <a:moveTo>
                    <a:pt x="106836" y="58655"/>
                  </a:moveTo>
                  <a:cubicBezTo>
                    <a:pt x="111899" y="60015"/>
                    <a:pt x="116449" y="63312"/>
                    <a:pt x="119283" y="68229"/>
                  </a:cubicBezTo>
                  <a:lnTo>
                    <a:pt x="139719" y="103546"/>
                  </a:lnTo>
                  <a:lnTo>
                    <a:pt x="68863" y="144377"/>
                  </a:lnTo>
                  <a:lnTo>
                    <a:pt x="48427" y="109060"/>
                  </a:lnTo>
                  <a:cubicBezTo>
                    <a:pt x="42833" y="99225"/>
                    <a:pt x="46189" y="86782"/>
                    <a:pt x="55960" y="81119"/>
                  </a:cubicBezTo>
                  <a:lnTo>
                    <a:pt x="91313" y="60704"/>
                  </a:lnTo>
                  <a:cubicBezTo>
                    <a:pt x="96199" y="57873"/>
                    <a:pt x="101774" y="57295"/>
                    <a:pt x="106836" y="58655"/>
                  </a:cubicBezTo>
                  <a:close/>
                  <a:moveTo>
                    <a:pt x="385319" y="58655"/>
                  </a:moveTo>
                  <a:cubicBezTo>
                    <a:pt x="390363" y="57295"/>
                    <a:pt x="395920" y="57873"/>
                    <a:pt x="400805" y="60704"/>
                  </a:cubicBezTo>
                  <a:lnTo>
                    <a:pt x="436233" y="81119"/>
                  </a:lnTo>
                  <a:cubicBezTo>
                    <a:pt x="446004" y="86782"/>
                    <a:pt x="449360" y="99225"/>
                    <a:pt x="443692" y="109060"/>
                  </a:cubicBezTo>
                  <a:lnTo>
                    <a:pt x="423255" y="144377"/>
                  </a:lnTo>
                  <a:lnTo>
                    <a:pt x="352474" y="103546"/>
                  </a:lnTo>
                  <a:lnTo>
                    <a:pt x="372910" y="68229"/>
                  </a:lnTo>
                  <a:cubicBezTo>
                    <a:pt x="375744" y="63312"/>
                    <a:pt x="380276" y="60015"/>
                    <a:pt x="385319" y="58655"/>
                  </a:cubicBezTo>
                  <a:close/>
                  <a:moveTo>
                    <a:pt x="202278" y="0"/>
                  </a:moveTo>
                  <a:lnTo>
                    <a:pt x="292455" y="0"/>
                  </a:lnTo>
                  <a:cubicBezTo>
                    <a:pt x="302972" y="0"/>
                    <a:pt x="311475" y="8492"/>
                    <a:pt x="311475" y="18996"/>
                  </a:cubicBezTo>
                  <a:lnTo>
                    <a:pt x="311475" y="61756"/>
                  </a:lnTo>
                  <a:lnTo>
                    <a:pt x="285295" y="61905"/>
                  </a:lnTo>
                  <a:lnTo>
                    <a:pt x="285295" y="94981"/>
                  </a:lnTo>
                  <a:cubicBezTo>
                    <a:pt x="272838" y="93193"/>
                    <a:pt x="260158" y="91927"/>
                    <a:pt x="247255" y="91927"/>
                  </a:cubicBezTo>
                  <a:cubicBezTo>
                    <a:pt x="234351" y="91927"/>
                    <a:pt x="221671" y="93193"/>
                    <a:pt x="209215" y="94981"/>
                  </a:cubicBezTo>
                  <a:lnTo>
                    <a:pt x="209215" y="61905"/>
                  </a:lnTo>
                  <a:lnTo>
                    <a:pt x="183258" y="61756"/>
                  </a:lnTo>
                  <a:lnTo>
                    <a:pt x="183258" y="18996"/>
                  </a:lnTo>
                  <a:cubicBezTo>
                    <a:pt x="183258" y="8492"/>
                    <a:pt x="191761" y="0"/>
                    <a:pt x="202278"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cs typeface="+mn-ea"/>
              </a:endParaRPr>
            </a:p>
          </p:txBody>
        </p:sp>
      </p:grpSp>
      <p:grpSp>
        <p:nvGrpSpPr>
          <p:cNvPr id="56" name="组合 55">
            <a:extLst>
              <a:ext uri="{FF2B5EF4-FFF2-40B4-BE49-F238E27FC236}">
                <a16:creationId xmlns:a16="http://schemas.microsoft.com/office/drawing/2014/main" id="{0C7B31F0-67D7-4B0B-902B-33B091BFFAB3}"/>
              </a:ext>
            </a:extLst>
          </p:cNvPr>
          <p:cNvGrpSpPr/>
          <p:nvPr/>
        </p:nvGrpSpPr>
        <p:grpSpPr>
          <a:xfrm>
            <a:off x="9574801" y="2046744"/>
            <a:ext cx="820800" cy="820800"/>
            <a:chOff x="9999142" y="3159882"/>
            <a:chExt cx="820800" cy="820800"/>
          </a:xfrm>
        </p:grpSpPr>
        <p:sp>
          <p:nvSpPr>
            <p:cNvPr id="57" name="íṥļîḓê">
              <a:extLst>
                <a:ext uri="{FF2B5EF4-FFF2-40B4-BE49-F238E27FC236}">
                  <a16:creationId xmlns:a16="http://schemas.microsoft.com/office/drawing/2014/main" id="{5AD13E32-1360-470B-A962-9FB4E95A582E}"/>
                </a:ext>
              </a:extLst>
            </p:cNvPr>
            <p:cNvSpPr/>
            <p:nvPr/>
          </p:nvSpPr>
          <p:spPr>
            <a:xfrm>
              <a:off x="9999142" y="3159882"/>
              <a:ext cx="820800" cy="820800"/>
            </a:xfrm>
            <a:prstGeom prst="ellipse">
              <a:avLst/>
            </a:prstGeom>
            <a:noFill/>
            <a:ln w="12700">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cs typeface="+mn-ea"/>
              </a:endParaRPr>
            </a:p>
          </p:txBody>
        </p:sp>
        <p:sp>
          <p:nvSpPr>
            <p:cNvPr id="58" name="íṥlíḓê">
              <a:extLst>
                <a:ext uri="{FF2B5EF4-FFF2-40B4-BE49-F238E27FC236}">
                  <a16:creationId xmlns:a16="http://schemas.microsoft.com/office/drawing/2014/main" id="{125BE0DD-7B04-4BA4-B8D2-9EA5CBE94DCB}"/>
                </a:ext>
              </a:extLst>
            </p:cNvPr>
            <p:cNvSpPr/>
            <p:nvPr/>
          </p:nvSpPr>
          <p:spPr>
            <a:xfrm>
              <a:off x="10060287" y="3211302"/>
              <a:ext cx="720743" cy="720740"/>
            </a:xfrm>
            <a:prstGeom prst="ellipse">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cs typeface="+mn-ea"/>
              </a:endParaRPr>
            </a:p>
          </p:txBody>
        </p:sp>
        <p:sp>
          <p:nvSpPr>
            <p:cNvPr id="59" name="ïśļiḑé">
              <a:extLst>
                <a:ext uri="{FF2B5EF4-FFF2-40B4-BE49-F238E27FC236}">
                  <a16:creationId xmlns:a16="http://schemas.microsoft.com/office/drawing/2014/main" id="{D687E8C8-CE7E-4053-AB32-099405CAEE90}"/>
                </a:ext>
              </a:extLst>
            </p:cNvPr>
            <p:cNvSpPr/>
            <p:nvPr/>
          </p:nvSpPr>
          <p:spPr>
            <a:xfrm>
              <a:off x="10240310" y="3359753"/>
              <a:ext cx="360698" cy="443294"/>
            </a:xfrm>
            <a:custGeom>
              <a:avLst/>
              <a:gdLst>
                <a:gd name="connsiteX0" fmla="*/ 337979 w 494593"/>
                <a:gd name="connsiteY0" fmla="*/ 279269 h 607851"/>
                <a:gd name="connsiteX1" fmla="*/ 221300 w 494593"/>
                <a:gd name="connsiteY1" fmla="*/ 336550 h 607851"/>
                <a:gd name="connsiteX2" fmla="*/ 229058 w 494593"/>
                <a:gd name="connsiteY2" fmla="*/ 378487 h 607851"/>
                <a:gd name="connsiteX3" fmla="*/ 270165 w 494593"/>
                <a:gd name="connsiteY3" fmla="*/ 390032 h 607851"/>
                <a:gd name="connsiteX4" fmla="*/ 337979 w 494593"/>
                <a:gd name="connsiteY4" fmla="*/ 279269 h 607851"/>
                <a:gd name="connsiteX5" fmla="*/ 247261 w 494593"/>
                <a:gd name="connsiteY5" fmla="*/ 202100 h 607851"/>
                <a:gd name="connsiteX6" fmla="*/ 406316 w 494593"/>
                <a:gd name="connsiteY6" fmla="*/ 360908 h 607851"/>
                <a:gd name="connsiteX7" fmla="*/ 247261 w 494593"/>
                <a:gd name="connsiteY7" fmla="*/ 519715 h 607851"/>
                <a:gd name="connsiteX8" fmla="*/ 88207 w 494593"/>
                <a:gd name="connsiteY8" fmla="*/ 360908 h 607851"/>
                <a:gd name="connsiteX9" fmla="*/ 247261 w 494593"/>
                <a:gd name="connsiteY9" fmla="*/ 202100 h 607851"/>
                <a:gd name="connsiteX10" fmla="*/ 247297 w 494593"/>
                <a:gd name="connsiteY10" fmla="*/ 160521 h 607851"/>
                <a:gd name="connsiteX11" fmla="*/ 46625 w 494593"/>
                <a:gd name="connsiteY11" fmla="*/ 360907 h 607851"/>
                <a:gd name="connsiteX12" fmla="*/ 247297 w 494593"/>
                <a:gd name="connsiteY12" fmla="*/ 561293 h 607851"/>
                <a:gd name="connsiteX13" fmla="*/ 447968 w 494593"/>
                <a:gd name="connsiteY13" fmla="*/ 360907 h 607851"/>
                <a:gd name="connsiteX14" fmla="*/ 247297 w 494593"/>
                <a:gd name="connsiteY14" fmla="*/ 160521 h 607851"/>
                <a:gd name="connsiteX15" fmla="*/ 247297 w 494593"/>
                <a:gd name="connsiteY15" fmla="*/ 113963 h 607851"/>
                <a:gd name="connsiteX16" fmla="*/ 494593 w 494593"/>
                <a:gd name="connsiteY16" fmla="*/ 360907 h 607851"/>
                <a:gd name="connsiteX17" fmla="*/ 247297 w 494593"/>
                <a:gd name="connsiteY17" fmla="*/ 607851 h 607851"/>
                <a:gd name="connsiteX18" fmla="*/ 0 w 494593"/>
                <a:gd name="connsiteY18" fmla="*/ 360907 h 607851"/>
                <a:gd name="connsiteX19" fmla="*/ 247297 w 494593"/>
                <a:gd name="connsiteY19" fmla="*/ 113963 h 607851"/>
                <a:gd name="connsiteX20" fmla="*/ 106836 w 494593"/>
                <a:gd name="connsiteY20" fmla="*/ 58655 h 607851"/>
                <a:gd name="connsiteX21" fmla="*/ 119283 w 494593"/>
                <a:gd name="connsiteY21" fmla="*/ 68229 h 607851"/>
                <a:gd name="connsiteX22" fmla="*/ 139719 w 494593"/>
                <a:gd name="connsiteY22" fmla="*/ 103546 h 607851"/>
                <a:gd name="connsiteX23" fmla="*/ 68863 w 494593"/>
                <a:gd name="connsiteY23" fmla="*/ 144377 h 607851"/>
                <a:gd name="connsiteX24" fmla="*/ 48427 w 494593"/>
                <a:gd name="connsiteY24" fmla="*/ 109060 h 607851"/>
                <a:gd name="connsiteX25" fmla="*/ 55960 w 494593"/>
                <a:gd name="connsiteY25" fmla="*/ 81119 h 607851"/>
                <a:gd name="connsiteX26" fmla="*/ 91313 w 494593"/>
                <a:gd name="connsiteY26" fmla="*/ 60704 h 607851"/>
                <a:gd name="connsiteX27" fmla="*/ 106836 w 494593"/>
                <a:gd name="connsiteY27" fmla="*/ 58655 h 607851"/>
                <a:gd name="connsiteX28" fmla="*/ 385319 w 494593"/>
                <a:gd name="connsiteY28" fmla="*/ 58655 h 607851"/>
                <a:gd name="connsiteX29" fmla="*/ 400805 w 494593"/>
                <a:gd name="connsiteY29" fmla="*/ 60704 h 607851"/>
                <a:gd name="connsiteX30" fmla="*/ 436233 w 494593"/>
                <a:gd name="connsiteY30" fmla="*/ 81119 h 607851"/>
                <a:gd name="connsiteX31" fmla="*/ 443692 w 494593"/>
                <a:gd name="connsiteY31" fmla="*/ 109060 h 607851"/>
                <a:gd name="connsiteX32" fmla="*/ 423255 w 494593"/>
                <a:gd name="connsiteY32" fmla="*/ 144377 h 607851"/>
                <a:gd name="connsiteX33" fmla="*/ 352474 w 494593"/>
                <a:gd name="connsiteY33" fmla="*/ 103546 h 607851"/>
                <a:gd name="connsiteX34" fmla="*/ 372910 w 494593"/>
                <a:gd name="connsiteY34" fmla="*/ 68229 h 607851"/>
                <a:gd name="connsiteX35" fmla="*/ 385319 w 494593"/>
                <a:gd name="connsiteY35" fmla="*/ 58655 h 607851"/>
                <a:gd name="connsiteX36" fmla="*/ 202278 w 494593"/>
                <a:gd name="connsiteY36" fmla="*/ 0 h 607851"/>
                <a:gd name="connsiteX37" fmla="*/ 292455 w 494593"/>
                <a:gd name="connsiteY37" fmla="*/ 0 h 607851"/>
                <a:gd name="connsiteX38" fmla="*/ 311475 w 494593"/>
                <a:gd name="connsiteY38" fmla="*/ 18996 h 607851"/>
                <a:gd name="connsiteX39" fmla="*/ 311475 w 494593"/>
                <a:gd name="connsiteY39" fmla="*/ 61756 h 607851"/>
                <a:gd name="connsiteX40" fmla="*/ 285295 w 494593"/>
                <a:gd name="connsiteY40" fmla="*/ 61905 h 607851"/>
                <a:gd name="connsiteX41" fmla="*/ 285295 w 494593"/>
                <a:gd name="connsiteY41" fmla="*/ 94981 h 607851"/>
                <a:gd name="connsiteX42" fmla="*/ 247255 w 494593"/>
                <a:gd name="connsiteY42" fmla="*/ 91927 h 607851"/>
                <a:gd name="connsiteX43" fmla="*/ 209215 w 494593"/>
                <a:gd name="connsiteY43" fmla="*/ 94981 h 607851"/>
                <a:gd name="connsiteX44" fmla="*/ 209215 w 494593"/>
                <a:gd name="connsiteY44" fmla="*/ 61905 h 607851"/>
                <a:gd name="connsiteX45" fmla="*/ 183258 w 494593"/>
                <a:gd name="connsiteY45" fmla="*/ 61756 h 607851"/>
                <a:gd name="connsiteX46" fmla="*/ 183258 w 494593"/>
                <a:gd name="connsiteY46" fmla="*/ 18996 h 607851"/>
                <a:gd name="connsiteX47" fmla="*/ 202278 w 494593"/>
                <a:gd name="connsiteY47" fmla="*/ 0 h 607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94593" h="607851">
                  <a:moveTo>
                    <a:pt x="337979" y="279269"/>
                  </a:moveTo>
                  <a:cubicBezTo>
                    <a:pt x="312838" y="282845"/>
                    <a:pt x="230550" y="328207"/>
                    <a:pt x="221300" y="336550"/>
                  </a:cubicBezTo>
                  <a:cubicBezTo>
                    <a:pt x="212123" y="344967"/>
                    <a:pt x="215555" y="363664"/>
                    <a:pt x="229058" y="378487"/>
                  </a:cubicBezTo>
                  <a:cubicBezTo>
                    <a:pt x="242561" y="393235"/>
                    <a:pt x="260914" y="398375"/>
                    <a:pt x="270165" y="390032"/>
                  </a:cubicBezTo>
                  <a:cubicBezTo>
                    <a:pt x="279341" y="381615"/>
                    <a:pt x="332086" y="303925"/>
                    <a:pt x="337979" y="279269"/>
                  </a:cubicBezTo>
                  <a:close/>
                  <a:moveTo>
                    <a:pt x="247261" y="202100"/>
                  </a:moveTo>
                  <a:cubicBezTo>
                    <a:pt x="335070" y="202100"/>
                    <a:pt x="406316" y="273236"/>
                    <a:pt x="406316" y="360908"/>
                  </a:cubicBezTo>
                  <a:cubicBezTo>
                    <a:pt x="406316" y="448579"/>
                    <a:pt x="335070" y="519715"/>
                    <a:pt x="247261" y="519715"/>
                  </a:cubicBezTo>
                  <a:cubicBezTo>
                    <a:pt x="159453" y="519715"/>
                    <a:pt x="88207" y="448579"/>
                    <a:pt x="88207" y="360908"/>
                  </a:cubicBezTo>
                  <a:cubicBezTo>
                    <a:pt x="88207" y="273236"/>
                    <a:pt x="159453" y="202100"/>
                    <a:pt x="247261" y="202100"/>
                  </a:cubicBezTo>
                  <a:close/>
                  <a:moveTo>
                    <a:pt x="247297" y="160521"/>
                  </a:moveTo>
                  <a:cubicBezTo>
                    <a:pt x="136517" y="160521"/>
                    <a:pt x="46625" y="250211"/>
                    <a:pt x="46625" y="360907"/>
                  </a:cubicBezTo>
                  <a:cubicBezTo>
                    <a:pt x="46625" y="471603"/>
                    <a:pt x="136442" y="561293"/>
                    <a:pt x="247297" y="561293"/>
                  </a:cubicBezTo>
                  <a:cubicBezTo>
                    <a:pt x="358151" y="561293"/>
                    <a:pt x="447968" y="471603"/>
                    <a:pt x="447968" y="360907"/>
                  </a:cubicBezTo>
                  <a:cubicBezTo>
                    <a:pt x="447968" y="250285"/>
                    <a:pt x="358151" y="160521"/>
                    <a:pt x="247297" y="160521"/>
                  </a:cubicBezTo>
                  <a:close/>
                  <a:moveTo>
                    <a:pt x="247297" y="113963"/>
                  </a:moveTo>
                  <a:cubicBezTo>
                    <a:pt x="383888" y="113963"/>
                    <a:pt x="494593" y="224510"/>
                    <a:pt x="494593" y="360907"/>
                  </a:cubicBezTo>
                  <a:cubicBezTo>
                    <a:pt x="494593" y="497304"/>
                    <a:pt x="383888" y="607851"/>
                    <a:pt x="247297" y="607851"/>
                  </a:cubicBezTo>
                  <a:cubicBezTo>
                    <a:pt x="110705" y="607851"/>
                    <a:pt x="0" y="497304"/>
                    <a:pt x="0" y="360907"/>
                  </a:cubicBezTo>
                  <a:cubicBezTo>
                    <a:pt x="0" y="224510"/>
                    <a:pt x="110705" y="113963"/>
                    <a:pt x="247297" y="113963"/>
                  </a:cubicBezTo>
                  <a:close/>
                  <a:moveTo>
                    <a:pt x="106836" y="58655"/>
                  </a:moveTo>
                  <a:cubicBezTo>
                    <a:pt x="111899" y="60015"/>
                    <a:pt x="116449" y="63312"/>
                    <a:pt x="119283" y="68229"/>
                  </a:cubicBezTo>
                  <a:lnTo>
                    <a:pt x="139719" y="103546"/>
                  </a:lnTo>
                  <a:lnTo>
                    <a:pt x="68863" y="144377"/>
                  </a:lnTo>
                  <a:lnTo>
                    <a:pt x="48427" y="109060"/>
                  </a:lnTo>
                  <a:cubicBezTo>
                    <a:pt x="42833" y="99225"/>
                    <a:pt x="46189" y="86782"/>
                    <a:pt x="55960" y="81119"/>
                  </a:cubicBezTo>
                  <a:lnTo>
                    <a:pt x="91313" y="60704"/>
                  </a:lnTo>
                  <a:cubicBezTo>
                    <a:pt x="96199" y="57873"/>
                    <a:pt x="101774" y="57295"/>
                    <a:pt x="106836" y="58655"/>
                  </a:cubicBezTo>
                  <a:close/>
                  <a:moveTo>
                    <a:pt x="385319" y="58655"/>
                  </a:moveTo>
                  <a:cubicBezTo>
                    <a:pt x="390363" y="57295"/>
                    <a:pt x="395920" y="57873"/>
                    <a:pt x="400805" y="60704"/>
                  </a:cubicBezTo>
                  <a:lnTo>
                    <a:pt x="436233" y="81119"/>
                  </a:lnTo>
                  <a:cubicBezTo>
                    <a:pt x="446004" y="86782"/>
                    <a:pt x="449360" y="99225"/>
                    <a:pt x="443692" y="109060"/>
                  </a:cubicBezTo>
                  <a:lnTo>
                    <a:pt x="423255" y="144377"/>
                  </a:lnTo>
                  <a:lnTo>
                    <a:pt x="352474" y="103546"/>
                  </a:lnTo>
                  <a:lnTo>
                    <a:pt x="372910" y="68229"/>
                  </a:lnTo>
                  <a:cubicBezTo>
                    <a:pt x="375744" y="63312"/>
                    <a:pt x="380276" y="60015"/>
                    <a:pt x="385319" y="58655"/>
                  </a:cubicBezTo>
                  <a:close/>
                  <a:moveTo>
                    <a:pt x="202278" y="0"/>
                  </a:moveTo>
                  <a:lnTo>
                    <a:pt x="292455" y="0"/>
                  </a:lnTo>
                  <a:cubicBezTo>
                    <a:pt x="302972" y="0"/>
                    <a:pt x="311475" y="8492"/>
                    <a:pt x="311475" y="18996"/>
                  </a:cubicBezTo>
                  <a:lnTo>
                    <a:pt x="311475" y="61756"/>
                  </a:lnTo>
                  <a:lnTo>
                    <a:pt x="285295" y="61905"/>
                  </a:lnTo>
                  <a:lnTo>
                    <a:pt x="285295" y="94981"/>
                  </a:lnTo>
                  <a:cubicBezTo>
                    <a:pt x="272838" y="93193"/>
                    <a:pt x="260158" y="91927"/>
                    <a:pt x="247255" y="91927"/>
                  </a:cubicBezTo>
                  <a:cubicBezTo>
                    <a:pt x="234351" y="91927"/>
                    <a:pt x="221671" y="93193"/>
                    <a:pt x="209215" y="94981"/>
                  </a:cubicBezTo>
                  <a:lnTo>
                    <a:pt x="209215" y="61905"/>
                  </a:lnTo>
                  <a:lnTo>
                    <a:pt x="183258" y="61756"/>
                  </a:lnTo>
                  <a:lnTo>
                    <a:pt x="183258" y="18996"/>
                  </a:lnTo>
                  <a:cubicBezTo>
                    <a:pt x="183258" y="8492"/>
                    <a:pt x="191761" y="0"/>
                    <a:pt x="202278"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cs typeface="+mn-ea"/>
              </a:endParaRPr>
            </a:p>
          </p:txBody>
        </p:sp>
      </p:grpSp>
      <p:cxnSp>
        <p:nvCxnSpPr>
          <p:cNvPr id="60" name="直接连接符 59">
            <a:extLst>
              <a:ext uri="{FF2B5EF4-FFF2-40B4-BE49-F238E27FC236}">
                <a16:creationId xmlns:a16="http://schemas.microsoft.com/office/drawing/2014/main" id="{4542224A-0B1C-43B0-817A-7708F02A920C}"/>
              </a:ext>
            </a:extLst>
          </p:cNvPr>
          <p:cNvCxnSpPr>
            <a:cxnSpLocks/>
            <a:stCxn id="49" idx="6"/>
          </p:cNvCxnSpPr>
          <p:nvPr/>
        </p:nvCxnSpPr>
        <p:spPr>
          <a:xfrm>
            <a:off x="2257431" y="2507055"/>
            <a:ext cx="3177004" cy="726602"/>
          </a:xfrm>
          <a:prstGeom prst="line">
            <a:avLst/>
          </a:prstGeom>
          <a:ln w="19050">
            <a:tailEnd type="stealth" w="lg" len="lg"/>
          </a:ln>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90D56EA7-C66A-46AA-9827-43815323446D}"/>
              </a:ext>
            </a:extLst>
          </p:cNvPr>
          <p:cNvCxnSpPr>
            <a:cxnSpLocks/>
            <a:stCxn id="53" idx="6"/>
            <a:endCxn id="58" idx="2"/>
          </p:cNvCxnSpPr>
          <p:nvPr/>
        </p:nvCxnSpPr>
        <p:spPr>
          <a:xfrm flipV="1">
            <a:off x="5943227" y="2458534"/>
            <a:ext cx="3692719" cy="814208"/>
          </a:xfrm>
          <a:prstGeom prst="line">
            <a:avLst/>
          </a:prstGeom>
          <a:ln w="19050">
            <a:tailEnd type="stealth" w="lg" len="lg"/>
          </a:ln>
        </p:spPr>
        <p:style>
          <a:lnRef idx="1">
            <a:schemeClr val="accent1"/>
          </a:lnRef>
          <a:fillRef idx="0">
            <a:schemeClr val="accent1"/>
          </a:fillRef>
          <a:effectRef idx="0">
            <a:schemeClr val="accent1"/>
          </a:effectRef>
          <a:fontRef idx="minor">
            <a:schemeClr val="tx1"/>
          </a:fontRef>
        </p:style>
      </p:cxnSp>
      <p:sp>
        <p:nvSpPr>
          <p:cNvPr id="63" name="矩形 62">
            <a:extLst>
              <a:ext uri="{FF2B5EF4-FFF2-40B4-BE49-F238E27FC236}">
                <a16:creationId xmlns:a16="http://schemas.microsoft.com/office/drawing/2014/main" id="{94F0BC37-79AC-4BB0-964B-8644E5A12353}"/>
              </a:ext>
            </a:extLst>
          </p:cNvPr>
          <p:cNvSpPr/>
          <p:nvPr/>
        </p:nvSpPr>
        <p:spPr>
          <a:xfrm>
            <a:off x="901286" y="4043445"/>
            <a:ext cx="4043464" cy="646331"/>
          </a:xfrm>
          <a:prstGeom prst="rect">
            <a:avLst/>
          </a:prstGeom>
        </p:spPr>
        <p:txBody>
          <a:bodyPr wrap="square">
            <a:spAutoFit/>
          </a:bodyPr>
          <a:lstStyle/>
          <a:p>
            <a:pPr marL="285750" indent="-285750">
              <a:buFont typeface="Arial" panose="020B0604020202020204" pitchFamily="34" charset="0"/>
              <a:buChar char="•"/>
            </a:pPr>
            <a:r>
              <a:rPr lang="zh-CN" altLang="en-US" dirty="0"/>
              <a:t>产品品质</a:t>
            </a:r>
            <a:endParaRPr lang="en-US" altLang="zh-CN" dirty="0"/>
          </a:p>
          <a:p>
            <a:pPr marL="285750" indent="-285750">
              <a:buFont typeface="Arial" panose="020B0604020202020204" pitchFamily="34" charset="0"/>
              <a:buChar char="•"/>
            </a:pPr>
            <a:r>
              <a:rPr lang="zh-CN" altLang="en-US" dirty="0"/>
              <a:t>产品技术含量</a:t>
            </a:r>
            <a:endParaRPr lang="en-US" altLang="zh-CN" dirty="0"/>
          </a:p>
        </p:txBody>
      </p:sp>
      <p:sp>
        <p:nvSpPr>
          <p:cNvPr id="64" name="矩形 63">
            <a:extLst>
              <a:ext uri="{FF2B5EF4-FFF2-40B4-BE49-F238E27FC236}">
                <a16:creationId xmlns:a16="http://schemas.microsoft.com/office/drawing/2014/main" id="{2628CB60-3F03-4C66-A232-9BE9B1CB932E}"/>
              </a:ext>
            </a:extLst>
          </p:cNvPr>
          <p:cNvSpPr/>
          <p:nvPr/>
        </p:nvSpPr>
        <p:spPr>
          <a:xfrm>
            <a:off x="4509906" y="4005773"/>
            <a:ext cx="2320548" cy="1200329"/>
          </a:xfrm>
          <a:prstGeom prst="rect">
            <a:avLst/>
          </a:prstGeom>
        </p:spPr>
        <p:txBody>
          <a:bodyPr wrap="square">
            <a:spAutoFit/>
          </a:bodyPr>
          <a:lstStyle/>
          <a:p>
            <a:pPr marL="285750" indent="-285750">
              <a:buFont typeface="Arial" panose="020B0604020202020204" pitchFamily="34" charset="0"/>
              <a:buChar char="•"/>
            </a:pPr>
            <a:r>
              <a:rPr lang="zh-CN" altLang="en-US" dirty="0"/>
              <a:t>单位价值法</a:t>
            </a:r>
            <a:endParaRPr lang="en-US" altLang="zh-CN" dirty="0"/>
          </a:p>
          <a:p>
            <a:pPr marL="285750" indent="-285750">
              <a:buFont typeface="Arial" panose="020B0604020202020204" pitchFamily="34" charset="0"/>
              <a:buChar char="•"/>
            </a:pPr>
            <a:r>
              <a:rPr lang="zh-CN" altLang="en-US" dirty="0"/>
              <a:t>事后反推法</a:t>
            </a:r>
            <a:endParaRPr lang="en-US" altLang="zh-CN" dirty="0"/>
          </a:p>
          <a:p>
            <a:pPr marL="285750" indent="-285750">
              <a:buFont typeface="Arial" panose="020B0604020202020204" pitchFamily="34" charset="0"/>
              <a:buChar char="•"/>
            </a:pPr>
            <a:r>
              <a:rPr lang="zh-CN" altLang="en-US" dirty="0"/>
              <a:t>产品质量指数法</a:t>
            </a:r>
            <a:endParaRPr lang="en-US" altLang="zh-CN" dirty="0"/>
          </a:p>
          <a:p>
            <a:pPr marL="285750" indent="-285750">
              <a:buFont typeface="Arial" panose="020B0604020202020204" pitchFamily="34" charset="0"/>
              <a:buChar char="•"/>
            </a:pPr>
            <a:r>
              <a:rPr lang="zh-CN" altLang="en-US" dirty="0"/>
              <a:t>技术复杂度</a:t>
            </a:r>
            <a:endParaRPr lang="en-US" altLang="zh-CN" dirty="0"/>
          </a:p>
        </p:txBody>
      </p:sp>
      <p:sp>
        <p:nvSpPr>
          <p:cNvPr id="65" name="文本框 64">
            <a:extLst>
              <a:ext uri="{FF2B5EF4-FFF2-40B4-BE49-F238E27FC236}">
                <a16:creationId xmlns:a16="http://schemas.microsoft.com/office/drawing/2014/main" id="{0B1C1E84-F793-4964-BBDC-268083068FDB}"/>
              </a:ext>
            </a:extLst>
          </p:cNvPr>
          <p:cNvSpPr txBox="1"/>
          <p:nvPr/>
        </p:nvSpPr>
        <p:spPr>
          <a:xfrm>
            <a:off x="727175" y="2953622"/>
            <a:ext cx="2325974" cy="400110"/>
          </a:xfrm>
          <a:prstGeom prst="rect">
            <a:avLst/>
          </a:prstGeom>
          <a:noFill/>
        </p:spPr>
        <p:txBody>
          <a:bodyPr wrap="square">
            <a:spAutoFit/>
          </a:bodyPr>
          <a:lstStyle/>
          <a:p>
            <a:pPr algn="ctr">
              <a:defRPr/>
            </a:pPr>
            <a:r>
              <a:rPr lang="zh-CN" altLang="en-US" sz="2000" b="1" dirty="0">
                <a:solidFill>
                  <a:schemeClr val="accent1"/>
                </a:solidFill>
                <a:latin typeface="Arial"/>
                <a:cs typeface="+mn-ea"/>
              </a:rPr>
              <a:t>产品质量的内涵</a:t>
            </a:r>
          </a:p>
        </p:txBody>
      </p:sp>
      <p:sp>
        <p:nvSpPr>
          <p:cNvPr id="9" name="矩形 8">
            <a:extLst>
              <a:ext uri="{FF2B5EF4-FFF2-40B4-BE49-F238E27FC236}">
                <a16:creationId xmlns:a16="http://schemas.microsoft.com/office/drawing/2014/main" id="{BDD171EC-48FF-4913-9F69-ED1B3EDAB7D3}"/>
              </a:ext>
            </a:extLst>
          </p:cNvPr>
          <p:cNvSpPr/>
          <p:nvPr/>
        </p:nvSpPr>
        <p:spPr>
          <a:xfrm>
            <a:off x="7944321" y="4040627"/>
            <a:ext cx="3743296" cy="1754326"/>
          </a:xfrm>
          <a:prstGeom prst="rect">
            <a:avLst/>
          </a:prstGeom>
        </p:spPr>
        <p:txBody>
          <a:bodyPr wrap="square">
            <a:spAutoFit/>
          </a:bodyPr>
          <a:lstStyle/>
          <a:p>
            <a:pPr marL="285750" indent="-285750">
              <a:buFont typeface="Arial" panose="020B0604020202020204" pitchFamily="34" charset="0"/>
              <a:buChar char="•"/>
            </a:pPr>
            <a:r>
              <a:rPr lang="zh-CN" altLang="en-US" dirty="0"/>
              <a:t>需求因素：收入、经济规模、分配、开放程度</a:t>
            </a:r>
            <a:endParaRPr lang="en-US" altLang="zh-CN" dirty="0"/>
          </a:p>
          <a:p>
            <a:pPr marL="285750" indent="-285750">
              <a:buFont typeface="Arial" panose="020B0604020202020204" pitchFamily="34" charset="0"/>
              <a:buChar char="•"/>
            </a:pPr>
            <a:r>
              <a:rPr lang="zh-CN" altLang="en-US" dirty="0"/>
              <a:t>供给因素：投资、劳动力、创新及生产率</a:t>
            </a:r>
            <a:endParaRPr lang="en-US" altLang="zh-CN" dirty="0"/>
          </a:p>
          <a:p>
            <a:pPr marL="285750" indent="-285750">
              <a:buFont typeface="Arial" panose="020B0604020202020204" pitchFamily="34" charset="0"/>
              <a:buChar char="•"/>
            </a:pPr>
            <a:r>
              <a:rPr lang="zh-CN" altLang="en-US" dirty="0"/>
              <a:t>其他因素：制度环境、关税水平、金融发展</a:t>
            </a:r>
            <a:endParaRPr lang="en-US" altLang="zh-CN" dirty="0"/>
          </a:p>
        </p:txBody>
      </p:sp>
      <p:sp>
        <p:nvSpPr>
          <p:cNvPr id="10" name="文本框 9">
            <a:extLst>
              <a:ext uri="{FF2B5EF4-FFF2-40B4-BE49-F238E27FC236}">
                <a16:creationId xmlns:a16="http://schemas.microsoft.com/office/drawing/2014/main" id="{E49B093A-58B1-42A0-8043-EBE995BA3C4D}"/>
              </a:ext>
            </a:extLst>
          </p:cNvPr>
          <p:cNvSpPr txBox="1"/>
          <p:nvPr/>
        </p:nvSpPr>
        <p:spPr>
          <a:xfrm>
            <a:off x="4479157" y="2117335"/>
            <a:ext cx="2325974" cy="707886"/>
          </a:xfrm>
          <a:prstGeom prst="rect">
            <a:avLst/>
          </a:prstGeom>
          <a:noFill/>
        </p:spPr>
        <p:txBody>
          <a:bodyPr wrap="square">
            <a:spAutoFit/>
          </a:bodyPr>
          <a:lstStyle/>
          <a:p>
            <a:pPr algn="ctr">
              <a:defRPr/>
            </a:pPr>
            <a:r>
              <a:rPr lang="zh-CN" altLang="en-US" sz="2000" b="1" dirty="0">
                <a:solidFill>
                  <a:schemeClr val="accent1"/>
                </a:solidFill>
                <a:latin typeface="Arial"/>
                <a:cs typeface="+mn-ea"/>
              </a:rPr>
              <a:t>产品质量测算方法研究</a:t>
            </a:r>
          </a:p>
        </p:txBody>
      </p:sp>
      <p:sp>
        <p:nvSpPr>
          <p:cNvPr id="11" name="文本框 10">
            <a:extLst>
              <a:ext uri="{FF2B5EF4-FFF2-40B4-BE49-F238E27FC236}">
                <a16:creationId xmlns:a16="http://schemas.microsoft.com/office/drawing/2014/main" id="{C5F60878-0BEF-4079-B1BA-58E674E677C8}"/>
              </a:ext>
            </a:extLst>
          </p:cNvPr>
          <p:cNvSpPr txBox="1"/>
          <p:nvPr/>
        </p:nvSpPr>
        <p:spPr>
          <a:xfrm>
            <a:off x="8722296" y="2930375"/>
            <a:ext cx="2325974" cy="707886"/>
          </a:xfrm>
          <a:prstGeom prst="rect">
            <a:avLst/>
          </a:prstGeom>
          <a:noFill/>
        </p:spPr>
        <p:txBody>
          <a:bodyPr wrap="square">
            <a:spAutoFit/>
          </a:bodyPr>
          <a:lstStyle/>
          <a:p>
            <a:pPr algn="ctr">
              <a:defRPr/>
            </a:pPr>
            <a:r>
              <a:rPr lang="zh-CN" altLang="en-US" sz="2000" b="1" dirty="0">
                <a:solidFill>
                  <a:schemeClr val="accent1"/>
                </a:solidFill>
                <a:latin typeface="Arial"/>
                <a:cs typeface="+mn-ea"/>
              </a:rPr>
              <a:t> 产品质量的影响因素研究</a:t>
            </a:r>
          </a:p>
        </p:txBody>
      </p:sp>
    </p:spTree>
    <p:extLst>
      <p:ext uri="{BB962C8B-B14F-4D97-AF65-F5344CB8AC3E}">
        <p14:creationId xmlns:p14="http://schemas.microsoft.com/office/powerpoint/2010/main" val="316820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a:extLst>
              <a:ext uri="{FF2B5EF4-FFF2-40B4-BE49-F238E27FC236}">
                <a16:creationId xmlns:a16="http://schemas.microsoft.com/office/drawing/2014/main" id="{47E0EAF2-E971-4BFD-8F0E-AC97A22EDC5C}"/>
              </a:ext>
            </a:extLst>
          </p:cNvPr>
          <p:cNvSpPr>
            <a:spLocks noGrp="1"/>
          </p:cNvSpPr>
          <p:nvPr>
            <p:ph type="body" sz="quarter" idx="11"/>
          </p:nvPr>
        </p:nvSpPr>
        <p:spPr/>
        <p:txBody>
          <a:bodyPr/>
          <a:lstStyle/>
          <a:p>
            <a:r>
              <a:rPr lang="zh-CN" altLang="en-US" dirty="0">
                <a:ea typeface="+mn-ea"/>
                <a:cs typeface="+mn-ea"/>
              </a:rPr>
              <a:t>理论基础和文献综述</a:t>
            </a:r>
          </a:p>
        </p:txBody>
      </p:sp>
      <p:sp>
        <p:nvSpPr>
          <p:cNvPr id="8" name="文本占位符 7">
            <a:extLst>
              <a:ext uri="{FF2B5EF4-FFF2-40B4-BE49-F238E27FC236}">
                <a16:creationId xmlns:a16="http://schemas.microsoft.com/office/drawing/2014/main" id="{3471DF59-06AC-4848-A8DA-E24F74EAA118}"/>
              </a:ext>
            </a:extLst>
          </p:cNvPr>
          <p:cNvSpPr>
            <a:spLocks noGrp="1"/>
          </p:cNvSpPr>
          <p:nvPr>
            <p:ph type="body" sz="quarter" idx="12"/>
          </p:nvPr>
        </p:nvSpPr>
        <p:spPr>
          <a:xfrm>
            <a:off x="2590139" y="1017227"/>
            <a:ext cx="7185452" cy="462755"/>
          </a:xfrm>
        </p:spPr>
        <p:txBody>
          <a:bodyPr/>
          <a:lstStyle/>
          <a:p>
            <a:r>
              <a:rPr lang="zh-CN" altLang="en-US" sz="2400" dirty="0">
                <a:ea typeface="+mn-ea"/>
                <a:cs typeface="+mn-ea"/>
              </a:rPr>
              <a:t>贸易便利化与进口产品质量的相关研究</a:t>
            </a:r>
          </a:p>
        </p:txBody>
      </p:sp>
      <p:sp>
        <p:nvSpPr>
          <p:cNvPr id="2" name="日期占位符 1">
            <a:extLst>
              <a:ext uri="{FF2B5EF4-FFF2-40B4-BE49-F238E27FC236}">
                <a16:creationId xmlns:a16="http://schemas.microsoft.com/office/drawing/2014/main" id="{082A11DE-C3E3-47BE-8CE0-F20BF232E0A0}"/>
              </a:ext>
            </a:extLst>
          </p:cNvPr>
          <p:cNvSpPr>
            <a:spLocks noGrp="1"/>
          </p:cNvSpPr>
          <p:nvPr>
            <p:ph type="dt" sz="half" idx="14"/>
          </p:nvPr>
        </p:nvSpPr>
        <p:spPr>
          <a:xfrm>
            <a:off x="660400" y="6235702"/>
            <a:ext cx="3342640" cy="365125"/>
          </a:xfrm>
        </p:spPr>
        <p:txBody>
          <a:bodyPr/>
          <a:lstStyle/>
          <a:p>
            <a:r>
              <a:rPr lang="zh-CN" altLang="en-US" i="1" spc="300">
                <a:solidFill>
                  <a:schemeClr val="accent1"/>
                </a:solidFill>
                <a:latin typeface="+mn-ea"/>
                <a:cs typeface="+mn-ea"/>
              </a:rPr>
              <a:t>止于至善</a:t>
            </a:r>
            <a:endParaRPr lang="zh-CN" altLang="en-US" spc="300" dirty="0">
              <a:solidFill>
                <a:schemeClr val="bg1">
                  <a:lumMod val="75000"/>
                </a:schemeClr>
              </a:solidFill>
              <a:cs typeface="+mn-ea"/>
            </a:endParaRPr>
          </a:p>
        </p:txBody>
      </p:sp>
      <p:sp>
        <p:nvSpPr>
          <p:cNvPr id="3" name="灯片编号占位符 2">
            <a:extLst>
              <a:ext uri="{FF2B5EF4-FFF2-40B4-BE49-F238E27FC236}">
                <a16:creationId xmlns:a16="http://schemas.microsoft.com/office/drawing/2014/main" id="{02843A2B-4267-4771-AF1D-E13FDB71E6EE}"/>
              </a:ext>
            </a:extLst>
          </p:cNvPr>
          <p:cNvSpPr>
            <a:spLocks noGrp="1"/>
          </p:cNvSpPr>
          <p:nvPr>
            <p:ph type="sldNum" sz="quarter" idx="16"/>
          </p:nvPr>
        </p:nvSpPr>
        <p:spPr/>
        <p:txBody>
          <a:bodyPr/>
          <a:lstStyle/>
          <a:p>
            <a:fld id="{C79ECAFE-A460-4E13-ABCB-32CAE6136244}" type="slidenum">
              <a:rPr lang="zh-CN" altLang="en-US" smtClean="0"/>
              <a:pPr/>
              <a:t>11</a:t>
            </a:fld>
            <a:endParaRPr lang="zh-CN" altLang="en-US" dirty="0"/>
          </a:p>
        </p:txBody>
      </p:sp>
      <p:sp>
        <p:nvSpPr>
          <p:cNvPr id="9" name="矩形 8">
            <a:extLst>
              <a:ext uri="{FF2B5EF4-FFF2-40B4-BE49-F238E27FC236}">
                <a16:creationId xmlns:a16="http://schemas.microsoft.com/office/drawing/2014/main" id="{BDD171EC-48FF-4913-9F69-ED1B3EDAB7D3}"/>
              </a:ext>
            </a:extLst>
          </p:cNvPr>
          <p:cNvSpPr/>
          <p:nvPr/>
        </p:nvSpPr>
        <p:spPr>
          <a:xfrm>
            <a:off x="2179800" y="2274838"/>
            <a:ext cx="8006129" cy="2308324"/>
          </a:xfrm>
          <a:prstGeom prst="rect">
            <a:avLst/>
          </a:prstGeom>
        </p:spPr>
        <p:txBody>
          <a:bodyPr wrap="square">
            <a:spAutoFit/>
          </a:bodyPr>
          <a:lstStyle/>
          <a:p>
            <a:pPr marL="285750" indent="-285750">
              <a:buFont typeface="Arial" panose="020B0604020202020204" pitchFamily="34" charset="0"/>
              <a:buChar char="•"/>
            </a:pPr>
            <a:r>
              <a:rPr lang="zh-CN" altLang="en-US" sz="2400" dirty="0"/>
              <a:t>贸易便利化与贸易广度的研究、贸易便利化与进口的内在联系研究较少</a:t>
            </a:r>
            <a:endParaRPr lang="en-US" altLang="zh-CN" sz="2400" dirty="0"/>
          </a:p>
          <a:p>
            <a:pPr marL="285750" indent="-285750">
              <a:buFont typeface="Arial" panose="020B0604020202020204" pitchFamily="34" charset="0"/>
              <a:buChar char="•"/>
            </a:pPr>
            <a:endParaRPr lang="en-US" altLang="zh-CN" sz="2400" dirty="0"/>
          </a:p>
          <a:p>
            <a:pPr marL="285750" indent="-285750">
              <a:buFont typeface="Arial" panose="020B0604020202020204" pitchFamily="34" charset="0"/>
              <a:buChar char="•"/>
            </a:pPr>
            <a:r>
              <a:rPr lang="zh-CN" altLang="en-US" sz="2400" dirty="0"/>
              <a:t>贸易便利化与出口质量</a:t>
            </a:r>
            <a:endParaRPr lang="en-US" altLang="zh-CN" sz="2400" dirty="0"/>
          </a:p>
          <a:p>
            <a:pPr marL="285750" indent="-285750">
              <a:buFont typeface="Arial" panose="020B0604020202020204" pitchFamily="34" charset="0"/>
              <a:buChar char="•"/>
            </a:pPr>
            <a:endParaRPr lang="en-US" altLang="zh-CN" sz="2400" dirty="0"/>
          </a:p>
          <a:p>
            <a:pPr marL="285750" indent="-285750">
              <a:buFont typeface="Arial" panose="020B0604020202020204" pitchFamily="34" charset="0"/>
              <a:buChar char="•"/>
            </a:pPr>
            <a:r>
              <a:rPr lang="zh-CN" altLang="en-US" sz="2400" dirty="0"/>
              <a:t>贸易便利化相关内容与进口</a:t>
            </a:r>
            <a:endParaRPr lang="en-US" altLang="zh-CN" sz="2400" dirty="0"/>
          </a:p>
        </p:txBody>
      </p:sp>
    </p:spTree>
    <p:extLst>
      <p:ext uri="{BB962C8B-B14F-4D97-AF65-F5344CB8AC3E}">
        <p14:creationId xmlns:p14="http://schemas.microsoft.com/office/powerpoint/2010/main" val="17253108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a:extLst>
              <a:ext uri="{FF2B5EF4-FFF2-40B4-BE49-F238E27FC236}">
                <a16:creationId xmlns:a16="http://schemas.microsoft.com/office/drawing/2014/main" id="{47E0EAF2-E971-4BFD-8F0E-AC97A22EDC5C}"/>
              </a:ext>
            </a:extLst>
          </p:cNvPr>
          <p:cNvSpPr>
            <a:spLocks noGrp="1"/>
          </p:cNvSpPr>
          <p:nvPr>
            <p:ph type="body" sz="quarter" idx="11"/>
          </p:nvPr>
        </p:nvSpPr>
        <p:spPr/>
        <p:txBody>
          <a:bodyPr/>
          <a:lstStyle/>
          <a:p>
            <a:r>
              <a:rPr lang="zh-CN" altLang="en-US" dirty="0">
                <a:ea typeface="+mn-ea"/>
                <a:cs typeface="+mn-ea"/>
              </a:rPr>
              <a:t>理论基础和文献综述</a:t>
            </a:r>
          </a:p>
        </p:txBody>
      </p:sp>
      <p:sp>
        <p:nvSpPr>
          <p:cNvPr id="8" name="文本占位符 7">
            <a:extLst>
              <a:ext uri="{FF2B5EF4-FFF2-40B4-BE49-F238E27FC236}">
                <a16:creationId xmlns:a16="http://schemas.microsoft.com/office/drawing/2014/main" id="{3471DF59-06AC-4848-A8DA-E24F74EAA118}"/>
              </a:ext>
            </a:extLst>
          </p:cNvPr>
          <p:cNvSpPr>
            <a:spLocks noGrp="1"/>
          </p:cNvSpPr>
          <p:nvPr>
            <p:ph type="body" sz="quarter" idx="12"/>
          </p:nvPr>
        </p:nvSpPr>
        <p:spPr>
          <a:xfrm>
            <a:off x="2590139" y="1017227"/>
            <a:ext cx="7185452" cy="462755"/>
          </a:xfrm>
        </p:spPr>
        <p:txBody>
          <a:bodyPr/>
          <a:lstStyle/>
          <a:p>
            <a:r>
              <a:rPr lang="zh-CN" altLang="en-US" sz="2400" dirty="0">
                <a:ea typeface="+mn-ea"/>
                <a:cs typeface="+mn-ea"/>
              </a:rPr>
              <a:t>简要评价</a:t>
            </a:r>
          </a:p>
        </p:txBody>
      </p:sp>
      <p:sp>
        <p:nvSpPr>
          <p:cNvPr id="2" name="日期占位符 1">
            <a:extLst>
              <a:ext uri="{FF2B5EF4-FFF2-40B4-BE49-F238E27FC236}">
                <a16:creationId xmlns:a16="http://schemas.microsoft.com/office/drawing/2014/main" id="{082A11DE-C3E3-47BE-8CE0-F20BF232E0A0}"/>
              </a:ext>
            </a:extLst>
          </p:cNvPr>
          <p:cNvSpPr>
            <a:spLocks noGrp="1"/>
          </p:cNvSpPr>
          <p:nvPr>
            <p:ph type="dt" sz="half" idx="14"/>
          </p:nvPr>
        </p:nvSpPr>
        <p:spPr>
          <a:xfrm>
            <a:off x="660400" y="6235702"/>
            <a:ext cx="3342640" cy="365125"/>
          </a:xfrm>
        </p:spPr>
        <p:txBody>
          <a:bodyPr/>
          <a:lstStyle/>
          <a:p>
            <a:r>
              <a:rPr lang="zh-CN" altLang="en-US" i="1" spc="300">
                <a:solidFill>
                  <a:schemeClr val="accent1"/>
                </a:solidFill>
                <a:latin typeface="+mn-ea"/>
                <a:cs typeface="+mn-ea"/>
              </a:rPr>
              <a:t>止于至善</a:t>
            </a:r>
            <a:endParaRPr lang="zh-CN" altLang="en-US" spc="300" dirty="0">
              <a:solidFill>
                <a:schemeClr val="bg1">
                  <a:lumMod val="75000"/>
                </a:schemeClr>
              </a:solidFill>
              <a:cs typeface="+mn-ea"/>
            </a:endParaRPr>
          </a:p>
        </p:txBody>
      </p:sp>
      <p:sp>
        <p:nvSpPr>
          <p:cNvPr id="3" name="灯片编号占位符 2">
            <a:extLst>
              <a:ext uri="{FF2B5EF4-FFF2-40B4-BE49-F238E27FC236}">
                <a16:creationId xmlns:a16="http://schemas.microsoft.com/office/drawing/2014/main" id="{02843A2B-4267-4771-AF1D-E13FDB71E6EE}"/>
              </a:ext>
            </a:extLst>
          </p:cNvPr>
          <p:cNvSpPr>
            <a:spLocks noGrp="1"/>
          </p:cNvSpPr>
          <p:nvPr>
            <p:ph type="sldNum" sz="quarter" idx="16"/>
          </p:nvPr>
        </p:nvSpPr>
        <p:spPr/>
        <p:txBody>
          <a:bodyPr/>
          <a:lstStyle/>
          <a:p>
            <a:fld id="{C79ECAFE-A460-4E13-ABCB-32CAE6136244}" type="slidenum">
              <a:rPr lang="zh-CN" altLang="en-US" smtClean="0"/>
              <a:pPr/>
              <a:t>12</a:t>
            </a:fld>
            <a:endParaRPr lang="zh-CN" altLang="en-US" dirty="0"/>
          </a:p>
        </p:txBody>
      </p:sp>
      <p:sp>
        <p:nvSpPr>
          <p:cNvPr id="9" name="矩形 8">
            <a:extLst>
              <a:ext uri="{FF2B5EF4-FFF2-40B4-BE49-F238E27FC236}">
                <a16:creationId xmlns:a16="http://schemas.microsoft.com/office/drawing/2014/main" id="{BDD171EC-48FF-4913-9F69-ED1B3EDAB7D3}"/>
              </a:ext>
            </a:extLst>
          </p:cNvPr>
          <p:cNvSpPr/>
          <p:nvPr/>
        </p:nvSpPr>
        <p:spPr>
          <a:xfrm>
            <a:off x="1894500" y="1965831"/>
            <a:ext cx="8994409" cy="2554545"/>
          </a:xfrm>
          <a:prstGeom prst="rect">
            <a:avLst/>
          </a:prstGeom>
        </p:spPr>
        <p:txBody>
          <a:bodyPr wrap="square">
            <a:spAutoFit/>
          </a:bodyPr>
          <a:lstStyle/>
          <a:p>
            <a:endParaRPr lang="en-US" altLang="zh-CN" sz="2000" dirty="0">
              <a:latin typeface="+mn-ea"/>
            </a:endParaRPr>
          </a:p>
          <a:p>
            <a:r>
              <a:rPr lang="zh-CN" altLang="en-US" sz="2000" dirty="0">
                <a:latin typeface="+mn-ea"/>
              </a:rPr>
              <a:t>存在问题：</a:t>
            </a:r>
            <a:endParaRPr lang="en-US" altLang="zh-CN" sz="2000" dirty="0">
              <a:latin typeface="+mn-ea"/>
            </a:endParaRPr>
          </a:p>
          <a:p>
            <a:pPr marL="285750" indent="-285750">
              <a:buFont typeface="Arial" panose="020B0604020202020204" pitchFamily="34" charset="0"/>
              <a:buChar char="•"/>
            </a:pPr>
            <a:endParaRPr lang="en-US" altLang="zh-CN" sz="2000" dirty="0">
              <a:latin typeface="+mn-ea"/>
            </a:endParaRPr>
          </a:p>
          <a:p>
            <a:r>
              <a:rPr lang="zh-CN" altLang="en-US" sz="2000" dirty="0">
                <a:latin typeface="+mn-ea"/>
              </a:rPr>
              <a:t>（</a:t>
            </a:r>
            <a:r>
              <a:rPr lang="en-US" altLang="zh-CN" sz="2000" dirty="0">
                <a:latin typeface="+mn-ea"/>
              </a:rPr>
              <a:t>1</a:t>
            </a:r>
            <a:r>
              <a:rPr lang="zh-CN" altLang="en-US" sz="2000" dirty="0">
                <a:latin typeface="+mn-ea"/>
              </a:rPr>
              <a:t>）有关进出口特征的文献较少</a:t>
            </a:r>
            <a:endParaRPr lang="en-US" altLang="zh-CN" sz="2000" dirty="0">
              <a:latin typeface="+mn-ea"/>
            </a:endParaRPr>
          </a:p>
          <a:p>
            <a:endParaRPr lang="en-US" altLang="zh-CN" sz="2000" dirty="0">
              <a:latin typeface="+mn-ea"/>
            </a:endParaRPr>
          </a:p>
          <a:p>
            <a:r>
              <a:rPr lang="zh-CN" altLang="en-US" sz="2000" dirty="0">
                <a:latin typeface="+mn-ea"/>
              </a:rPr>
              <a:t>（</a:t>
            </a:r>
            <a:r>
              <a:rPr lang="en-US" altLang="zh-CN" sz="2000" dirty="0">
                <a:latin typeface="+mn-ea"/>
              </a:rPr>
              <a:t>2</a:t>
            </a:r>
            <a:r>
              <a:rPr lang="zh-CN" altLang="en-US" sz="2000" dirty="0">
                <a:latin typeface="+mn-ea"/>
              </a:rPr>
              <a:t>）对贸易便利化与产品质量关系的研究也较少</a:t>
            </a:r>
            <a:endParaRPr lang="en-US" altLang="zh-CN" sz="2000" dirty="0">
              <a:latin typeface="+mn-ea"/>
            </a:endParaRPr>
          </a:p>
          <a:p>
            <a:endParaRPr lang="en-US" altLang="zh-CN" sz="2000" dirty="0">
              <a:latin typeface="+mn-ea"/>
            </a:endParaRPr>
          </a:p>
          <a:p>
            <a:r>
              <a:rPr lang="zh-CN" altLang="en-US" sz="2000" dirty="0">
                <a:latin typeface="+mn-ea"/>
              </a:rPr>
              <a:t>（</a:t>
            </a:r>
            <a:r>
              <a:rPr lang="en-US" altLang="zh-CN" sz="2000" dirty="0">
                <a:latin typeface="+mn-ea"/>
              </a:rPr>
              <a:t>3</a:t>
            </a:r>
            <a:r>
              <a:rPr lang="zh-CN" altLang="en-US" sz="2000" dirty="0">
                <a:latin typeface="+mn-ea"/>
              </a:rPr>
              <a:t>）基于进口视角对贸易便利化与产品质量进行研究的文献鲜有</a:t>
            </a:r>
            <a:endParaRPr lang="en-US" altLang="zh-CN" sz="2000" dirty="0">
              <a:latin typeface="+mn-ea"/>
            </a:endParaRPr>
          </a:p>
        </p:txBody>
      </p:sp>
    </p:spTree>
    <p:extLst>
      <p:ext uri="{BB962C8B-B14F-4D97-AF65-F5344CB8AC3E}">
        <p14:creationId xmlns:p14="http://schemas.microsoft.com/office/powerpoint/2010/main" val="14444298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6D45DD76-8183-42DD-A211-A729393B43E1}"/>
              </a:ext>
            </a:extLst>
          </p:cNvPr>
          <p:cNvSpPr>
            <a:spLocks noGrp="1"/>
          </p:cNvSpPr>
          <p:nvPr>
            <p:ph type="body" sz="quarter" idx="10"/>
          </p:nvPr>
        </p:nvSpPr>
        <p:spPr>
          <a:xfrm>
            <a:off x="0" y="4305829"/>
            <a:ext cx="5368944" cy="725488"/>
          </a:xfrm>
        </p:spPr>
        <p:txBody>
          <a:bodyPr/>
          <a:lstStyle/>
          <a:p>
            <a:r>
              <a:rPr lang="zh-CN" altLang="en-US" dirty="0">
                <a:ea typeface="+mn-ea"/>
                <a:cs typeface="+mn-ea"/>
              </a:rPr>
              <a:t>贸易便利化对进口产品质量的作用机理分析</a:t>
            </a:r>
          </a:p>
        </p:txBody>
      </p:sp>
      <p:sp>
        <p:nvSpPr>
          <p:cNvPr id="7" name="日期占位符 6">
            <a:extLst>
              <a:ext uri="{FF2B5EF4-FFF2-40B4-BE49-F238E27FC236}">
                <a16:creationId xmlns:a16="http://schemas.microsoft.com/office/drawing/2014/main" id="{F441CD79-00DF-4A3A-BB62-56E611C95A85}"/>
              </a:ext>
            </a:extLst>
          </p:cNvPr>
          <p:cNvSpPr>
            <a:spLocks noGrp="1"/>
          </p:cNvSpPr>
          <p:nvPr>
            <p:ph type="dt" sz="half" idx="12"/>
          </p:nvPr>
        </p:nvSpPr>
        <p:spPr>
          <a:xfrm>
            <a:off x="660400" y="6235702"/>
            <a:ext cx="334264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1" u="none" strike="noStrike" kern="1200" cap="none" spc="300" normalizeH="0" baseline="0" noProof="0">
                <a:ln>
                  <a:noFill/>
                </a:ln>
                <a:solidFill>
                  <a:srgbClr val="445437"/>
                </a:solidFill>
                <a:effectLst/>
                <a:uLnTx/>
                <a:uFillTx/>
                <a:latin typeface="Microsoft YaHei"/>
                <a:ea typeface="Microsoft YaHei"/>
                <a:cs typeface="+mn-ea"/>
              </a:rPr>
              <a:t>止于至善</a:t>
            </a:r>
            <a:endParaRPr kumimoji="0" lang="zh-CN" altLang="en-US" sz="1400" b="0" i="0" u="none" strike="noStrike" kern="1200" cap="none" spc="300" normalizeH="0" baseline="0" noProof="0" dirty="0">
              <a:ln>
                <a:noFill/>
              </a:ln>
              <a:solidFill>
                <a:prstClr val="white">
                  <a:lumMod val="75000"/>
                </a:prstClr>
              </a:solidFill>
              <a:effectLst/>
              <a:uLnTx/>
              <a:uFillTx/>
              <a:latin typeface="Arial"/>
              <a:ea typeface="Microsoft YaHei"/>
              <a:cs typeface="+mn-ea"/>
            </a:endParaRPr>
          </a:p>
        </p:txBody>
      </p:sp>
      <p:pic>
        <p:nvPicPr>
          <p:cNvPr id="8" name="图片 7">
            <a:extLst>
              <a:ext uri="{FF2B5EF4-FFF2-40B4-BE49-F238E27FC236}">
                <a16:creationId xmlns:a16="http://schemas.microsoft.com/office/drawing/2014/main" id="{2BA37264-67D4-4BC0-9A67-13CBC65D4E6A}"/>
              </a:ext>
            </a:extLst>
          </p:cNvPr>
          <p:cNvPicPr>
            <a:picLocks noChangeAspect="1"/>
          </p:cNvPicPr>
          <p:nvPr/>
        </p:nvPicPr>
        <p:blipFill>
          <a:blip r:embed="rId3"/>
          <a:srcRect l="24588" t="13433" r="24588" b="26261"/>
          <a:stretch>
            <a:fillRect/>
          </a:stretch>
        </p:blipFill>
        <p:spPr>
          <a:xfrm>
            <a:off x="1115807" y="1342785"/>
            <a:ext cx="2977628" cy="3209636"/>
          </a:xfrm>
          <a:custGeom>
            <a:avLst/>
            <a:gdLst>
              <a:gd name="connsiteX0" fmla="*/ 0 w 2977628"/>
              <a:gd name="connsiteY0" fmla="*/ 0 h 3209636"/>
              <a:gd name="connsiteX1" fmla="*/ 2977628 w 2977628"/>
              <a:gd name="connsiteY1" fmla="*/ 0 h 3209636"/>
              <a:gd name="connsiteX2" fmla="*/ 2977628 w 2977628"/>
              <a:gd name="connsiteY2" fmla="*/ 3209636 h 3209636"/>
              <a:gd name="connsiteX3" fmla="*/ 0 w 2977628"/>
              <a:gd name="connsiteY3" fmla="*/ 3209636 h 3209636"/>
            </a:gdLst>
            <a:ahLst/>
            <a:cxnLst>
              <a:cxn ang="0">
                <a:pos x="connsiteX0" y="connsiteY0"/>
              </a:cxn>
              <a:cxn ang="0">
                <a:pos x="connsiteX1" y="connsiteY1"/>
              </a:cxn>
              <a:cxn ang="0">
                <a:pos x="connsiteX2" y="connsiteY2"/>
              </a:cxn>
              <a:cxn ang="0">
                <a:pos x="connsiteX3" y="connsiteY3"/>
              </a:cxn>
            </a:cxnLst>
            <a:rect l="l" t="t" r="r" b="b"/>
            <a:pathLst>
              <a:path w="2977628" h="3209636">
                <a:moveTo>
                  <a:pt x="0" y="0"/>
                </a:moveTo>
                <a:lnTo>
                  <a:pt x="2977628" y="0"/>
                </a:lnTo>
                <a:lnTo>
                  <a:pt x="2977628" y="3209636"/>
                </a:lnTo>
                <a:lnTo>
                  <a:pt x="0" y="3209636"/>
                </a:lnTo>
                <a:close/>
              </a:path>
            </a:pathLst>
          </a:custGeom>
        </p:spPr>
      </p:pic>
    </p:spTree>
    <p:extLst>
      <p:ext uri="{BB962C8B-B14F-4D97-AF65-F5344CB8AC3E}">
        <p14:creationId xmlns:p14="http://schemas.microsoft.com/office/powerpoint/2010/main" val="19330923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a:extLst>
              <a:ext uri="{FF2B5EF4-FFF2-40B4-BE49-F238E27FC236}">
                <a16:creationId xmlns:a16="http://schemas.microsoft.com/office/drawing/2014/main" id="{47E0EAF2-E971-4BFD-8F0E-AC97A22EDC5C}"/>
              </a:ext>
            </a:extLst>
          </p:cNvPr>
          <p:cNvSpPr>
            <a:spLocks noGrp="1"/>
          </p:cNvSpPr>
          <p:nvPr>
            <p:ph type="body" sz="quarter" idx="11"/>
          </p:nvPr>
        </p:nvSpPr>
        <p:spPr/>
        <p:txBody>
          <a:bodyPr/>
          <a:lstStyle/>
          <a:p>
            <a:r>
              <a:rPr lang="zh-CN" altLang="en-US" dirty="0">
                <a:ea typeface="+mn-ea"/>
                <a:cs typeface="+mn-ea"/>
              </a:rPr>
              <a:t>贸易便利化对进口产品质量的作用机理分析</a:t>
            </a:r>
          </a:p>
        </p:txBody>
      </p:sp>
      <p:sp>
        <p:nvSpPr>
          <p:cNvPr id="8" name="文本占位符 7">
            <a:extLst>
              <a:ext uri="{FF2B5EF4-FFF2-40B4-BE49-F238E27FC236}">
                <a16:creationId xmlns:a16="http://schemas.microsoft.com/office/drawing/2014/main" id="{3471DF59-06AC-4848-A8DA-E24F74EAA118}"/>
              </a:ext>
            </a:extLst>
          </p:cNvPr>
          <p:cNvSpPr>
            <a:spLocks noGrp="1"/>
          </p:cNvSpPr>
          <p:nvPr>
            <p:ph type="body" sz="quarter" idx="12"/>
          </p:nvPr>
        </p:nvSpPr>
        <p:spPr>
          <a:xfrm>
            <a:off x="3510314" y="854952"/>
            <a:ext cx="5082319" cy="832087"/>
          </a:xfrm>
        </p:spPr>
        <p:txBody>
          <a:bodyPr/>
          <a:lstStyle/>
          <a:p>
            <a:r>
              <a:rPr lang="zh-CN" altLang="en-US" sz="2400" dirty="0">
                <a:ea typeface="+mn-ea"/>
                <a:cs typeface="+mn-ea"/>
              </a:rPr>
              <a:t>贸易便利化影响进口产品质量的理论</a:t>
            </a:r>
          </a:p>
        </p:txBody>
      </p:sp>
      <p:sp>
        <p:nvSpPr>
          <p:cNvPr id="3" name="日期占位符 2">
            <a:extLst>
              <a:ext uri="{FF2B5EF4-FFF2-40B4-BE49-F238E27FC236}">
                <a16:creationId xmlns:a16="http://schemas.microsoft.com/office/drawing/2014/main" id="{2C9D6840-0472-476A-9642-D509F298822E}"/>
              </a:ext>
            </a:extLst>
          </p:cNvPr>
          <p:cNvSpPr>
            <a:spLocks noGrp="1"/>
          </p:cNvSpPr>
          <p:nvPr>
            <p:ph type="dt" sz="half" idx="14"/>
          </p:nvPr>
        </p:nvSpPr>
        <p:spPr>
          <a:xfrm>
            <a:off x="660400" y="6235702"/>
            <a:ext cx="3342640" cy="365125"/>
          </a:xfrm>
        </p:spPr>
        <p:txBody>
          <a:bodyPr/>
          <a:lstStyle/>
          <a:p>
            <a:r>
              <a:rPr lang="zh-CN" altLang="en-US" i="1" spc="300">
                <a:solidFill>
                  <a:schemeClr val="accent1"/>
                </a:solidFill>
                <a:latin typeface="+mn-ea"/>
                <a:cs typeface="+mn-ea"/>
              </a:rPr>
              <a:t>止于至善</a:t>
            </a:r>
            <a:endParaRPr lang="zh-CN" altLang="en-US" spc="300" dirty="0">
              <a:solidFill>
                <a:schemeClr val="bg1">
                  <a:lumMod val="75000"/>
                </a:schemeClr>
              </a:solidFill>
              <a:cs typeface="+mn-ea"/>
            </a:endParaRPr>
          </a:p>
        </p:txBody>
      </p:sp>
      <p:sp>
        <p:nvSpPr>
          <p:cNvPr id="4" name="灯片编号占位符 3">
            <a:extLst>
              <a:ext uri="{FF2B5EF4-FFF2-40B4-BE49-F238E27FC236}">
                <a16:creationId xmlns:a16="http://schemas.microsoft.com/office/drawing/2014/main" id="{F16C8BA0-ECB3-4791-83BE-40B4968203CC}"/>
              </a:ext>
            </a:extLst>
          </p:cNvPr>
          <p:cNvSpPr>
            <a:spLocks noGrp="1"/>
          </p:cNvSpPr>
          <p:nvPr>
            <p:ph type="sldNum" sz="quarter" idx="16"/>
          </p:nvPr>
        </p:nvSpPr>
        <p:spPr/>
        <p:txBody>
          <a:bodyPr/>
          <a:lstStyle/>
          <a:p>
            <a:fld id="{C79ECAFE-A460-4E13-ABCB-32CAE6136244}" type="slidenum">
              <a:rPr lang="zh-CN" altLang="en-US" smtClean="0"/>
              <a:pPr/>
              <a:t>14</a:t>
            </a:fld>
            <a:endParaRPr lang="zh-CN" altLang="en-US" dirty="0"/>
          </a:p>
        </p:txBody>
      </p:sp>
      <p:sp>
        <p:nvSpPr>
          <p:cNvPr id="9" name="矩形 8">
            <a:extLst>
              <a:ext uri="{FF2B5EF4-FFF2-40B4-BE49-F238E27FC236}">
                <a16:creationId xmlns:a16="http://schemas.microsoft.com/office/drawing/2014/main" id="{B7E8EA03-5516-4D51-BEB8-C2F854FB113A}"/>
              </a:ext>
            </a:extLst>
          </p:cNvPr>
          <p:cNvSpPr/>
          <p:nvPr/>
        </p:nvSpPr>
        <p:spPr>
          <a:xfrm>
            <a:off x="2165895" y="2085155"/>
            <a:ext cx="8006129" cy="2862322"/>
          </a:xfrm>
          <a:prstGeom prst="rect">
            <a:avLst/>
          </a:prstGeom>
        </p:spPr>
        <p:txBody>
          <a:bodyPr wrap="square">
            <a:spAutoFit/>
          </a:bodyPr>
          <a:lstStyle/>
          <a:p>
            <a:pPr marL="285750" indent="-285750">
              <a:buFont typeface="Arial" panose="020B0604020202020204" pitchFamily="34" charset="0"/>
              <a:buChar char="•"/>
            </a:pPr>
            <a:r>
              <a:rPr lang="zh-CN" altLang="en-US" sz="2000" b="1" dirty="0"/>
              <a:t>自由贸易理论</a:t>
            </a:r>
            <a:endParaRPr lang="en-US" altLang="zh-CN" sz="2000" b="1" dirty="0"/>
          </a:p>
          <a:p>
            <a:r>
              <a:rPr lang="zh-CN" altLang="en-US" sz="2000" dirty="0"/>
              <a:t>古典学派自由贸易理论、现代学派自由贸易理论、二战以后产生的自由贸易理论</a:t>
            </a:r>
            <a:endParaRPr lang="en-US" altLang="zh-CN" sz="2000" dirty="0"/>
          </a:p>
          <a:p>
            <a:pPr marL="285750" indent="-285750">
              <a:buFont typeface="Arial" panose="020B0604020202020204" pitchFamily="34" charset="0"/>
              <a:buChar char="•"/>
            </a:pPr>
            <a:endParaRPr lang="en-US" altLang="zh-CN" sz="2000" dirty="0"/>
          </a:p>
          <a:p>
            <a:pPr marL="285750" indent="-285750">
              <a:buFont typeface="Arial" panose="020B0604020202020204" pitchFamily="34" charset="0"/>
              <a:buChar char="•"/>
            </a:pPr>
            <a:r>
              <a:rPr lang="zh-CN" altLang="en-US" sz="2000" b="1" dirty="0"/>
              <a:t>贸易成本理论</a:t>
            </a:r>
            <a:endParaRPr lang="en-US" altLang="zh-CN" sz="2000" b="1" dirty="0"/>
          </a:p>
          <a:p>
            <a:r>
              <a:rPr lang="zh-CN" altLang="en-US" sz="2000" dirty="0"/>
              <a:t>交易成本由来、发展、影响、解决办法、与贸易的关系</a:t>
            </a:r>
            <a:endParaRPr lang="en-US" altLang="zh-CN" sz="2000" dirty="0"/>
          </a:p>
          <a:p>
            <a:pPr marL="285750" indent="-285750">
              <a:buFont typeface="Arial" panose="020B0604020202020204" pitchFamily="34" charset="0"/>
              <a:buChar char="•"/>
            </a:pPr>
            <a:endParaRPr lang="en-US" altLang="zh-CN" sz="2000" dirty="0"/>
          </a:p>
          <a:p>
            <a:pPr marL="285750" indent="-285750">
              <a:buFont typeface="Arial" panose="020B0604020202020204" pitchFamily="34" charset="0"/>
              <a:buChar char="•"/>
            </a:pPr>
            <a:r>
              <a:rPr lang="zh-CN" altLang="en-US" sz="2000" b="1" dirty="0"/>
              <a:t>新新贸易理论</a:t>
            </a:r>
            <a:endParaRPr lang="en-US" altLang="zh-CN" sz="2000" b="1" dirty="0"/>
          </a:p>
          <a:p>
            <a:r>
              <a:rPr lang="zh-CN" altLang="en-US" sz="2000" dirty="0"/>
              <a:t>传统贸易理论、新贸易理论、新新贸易理论</a:t>
            </a:r>
            <a:endParaRPr lang="en-US" altLang="zh-CN" sz="2000" dirty="0"/>
          </a:p>
        </p:txBody>
      </p:sp>
    </p:spTree>
    <p:extLst>
      <p:ext uri="{BB962C8B-B14F-4D97-AF65-F5344CB8AC3E}">
        <p14:creationId xmlns:p14="http://schemas.microsoft.com/office/powerpoint/2010/main" val="33632748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a:extLst>
              <a:ext uri="{FF2B5EF4-FFF2-40B4-BE49-F238E27FC236}">
                <a16:creationId xmlns:a16="http://schemas.microsoft.com/office/drawing/2014/main" id="{47E0EAF2-E971-4BFD-8F0E-AC97A22EDC5C}"/>
              </a:ext>
            </a:extLst>
          </p:cNvPr>
          <p:cNvSpPr>
            <a:spLocks noGrp="1"/>
          </p:cNvSpPr>
          <p:nvPr>
            <p:ph type="body" sz="quarter" idx="11"/>
          </p:nvPr>
        </p:nvSpPr>
        <p:spPr/>
        <p:txBody>
          <a:bodyPr/>
          <a:lstStyle/>
          <a:p>
            <a:r>
              <a:rPr lang="zh-CN" altLang="en-US" dirty="0">
                <a:ea typeface="+mn-ea"/>
                <a:cs typeface="+mn-ea"/>
              </a:rPr>
              <a:t>贸易便利化对进口产品质量的作用机理分析</a:t>
            </a:r>
          </a:p>
        </p:txBody>
      </p:sp>
      <p:sp>
        <p:nvSpPr>
          <p:cNvPr id="8" name="文本占位符 7">
            <a:extLst>
              <a:ext uri="{FF2B5EF4-FFF2-40B4-BE49-F238E27FC236}">
                <a16:creationId xmlns:a16="http://schemas.microsoft.com/office/drawing/2014/main" id="{3471DF59-06AC-4848-A8DA-E24F74EAA118}"/>
              </a:ext>
            </a:extLst>
          </p:cNvPr>
          <p:cNvSpPr>
            <a:spLocks noGrp="1"/>
          </p:cNvSpPr>
          <p:nvPr>
            <p:ph type="body" sz="quarter" idx="12"/>
          </p:nvPr>
        </p:nvSpPr>
        <p:spPr>
          <a:xfrm>
            <a:off x="3598002" y="916321"/>
            <a:ext cx="4847345" cy="462755"/>
          </a:xfrm>
        </p:spPr>
        <p:txBody>
          <a:bodyPr/>
          <a:lstStyle/>
          <a:p>
            <a:r>
              <a:rPr lang="zh-CN" altLang="en-US" sz="2400" dirty="0">
                <a:ea typeface="+mn-ea"/>
                <a:cs typeface="+mn-ea"/>
              </a:rPr>
              <a:t>内在机理分析</a:t>
            </a:r>
          </a:p>
        </p:txBody>
      </p:sp>
      <p:sp>
        <p:nvSpPr>
          <p:cNvPr id="3" name="日期占位符 2">
            <a:extLst>
              <a:ext uri="{FF2B5EF4-FFF2-40B4-BE49-F238E27FC236}">
                <a16:creationId xmlns:a16="http://schemas.microsoft.com/office/drawing/2014/main" id="{2C9D6840-0472-476A-9642-D509F298822E}"/>
              </a:ext>
            </a:extLst>
          </p:cNvPr>
          <p:cNvSpPr>
            <a:spLocks noGrp="1"/>
          </p:cNvSpPr>
          <p:nvPr>
            <p:ph type="dt" sz="half" idx="14"/>
          </p:nvPr>
        </p:nvSpPr>
        <p:spPr>
          <a:xfrm>
            <a:off x="660400" y="6235702"/>
            <a:ext cx="3342640" cy="365125"/>
          </a:xfrm>
        </p:spPr>
        <p:txBody>
          <a:bodyPr/>
          <a:lstStyle/>
          <a:p>
            <a:r>
              <a:rPr lang="zh-CN" altLang="en-US" i="1" spc="300">
                <a:solidFill>
                  <a:schemeClr val="accent1"/>
                </a:solidFill>
                <a:latin typeface="+mn-ea"/>
                <a:cs typeface="+mn-ea"/>
              </a:rPr>
              <a:t>止于至善</a:t>
            </a:r>
            <a:endParaRPr lang="zh-CN" altLang="en-US" spc="300" dirty="0">
              <a:solidFill>
                <a:schemeClr val="bg1">
                  <a:lumMod val="75000"/>
                </a:schemeClr>
              </a:solidFill>
              <a:cs typeface="+mn-ea"/>
            </a:endParaRPr>
          </a:p>
        </p:txBody>
      </p:sp>
      <p:sp>
        <p:nvSpPr>
          <p:cNvPr id="4" name="灯片编号占位符 3">
            <a:extLst>
              <a:ext uri="{FF2B5EF4-FFF2-40B4-BE49-F238E27FC236}">
                <a16:creationId xmlns:a16="http://schemas.microsoft.com/office/drawing/2014/main" id="{F16C8BA0-ECB3-4791-83BE-40B4968203CC}"/>
              </a:ext>
            </a:extLst>
          </p:cNvPr>
          <p:cNvSpPr>
            <a:spLocks noGrp="1"/>
          </p:cNvSpPr>
          <p:nvPr>
            <p:ph type="sldNum" sz="quarter" idx="16"/>
          </p:nvPr>
        </p:nvSpPr>
        <p:spPr/>
        <p:txBody>
          <a:bodyPr/>
          <a:lstStyle/>
          <a:p>
            <a:fld id="{C79ECAFE-A460-4E13-ABCB-32CAE6136244}" type="slidenum">
              <a:rPr lang="zh-CN" altLang="en-US" smtClean="0"/>
              <a:pPr/>
              <a:t>15</a:t>
            </a:fld>
            <a:endParaRPr lang="zh-CN" altLang="en-US" dirty="0"/>
          </a:p>
        </p:txBody>
      </p:sp>
      <p:sp>
        <p:nvSpPr>
          <p:cNvPr id="11" name="文本框 10">
            <a:extLst>
              <a:ext uri="{FF2B5EF4-FFF2-40B4-BE49-F238E27FC236}">
                <a16:creationId xmlns:a16="http://schemas.microsoft.com/office/drawing/2014/main" id="{A2E53D10-BC1C-4779-B3C7-D367C9B0D5E3}"/>
              </a:ext>
            </a:extLst>
          </p:cNvPr>
          <p:cNvSpPr txBox="1"/>
          <p:nvPr/>
        </p:nvSpPr>
        <p:spPr>
          <a:xfrm>
            <a:off x="7051313" y="1736039"/>
            <a:ext cx="4548255" cy="4610236"/>
          </a:xfrm>
          <a:prstGeom prst="rect">
            <a:avLst/>
          </a:prstGeom>
          <a:noFill/>
        </p:spPr>
        <p:txBody>
          <a:bodyPr wrap="square">
            <a:spAutoFit/>
          </a:bodyPr>
          <a:lstStyle/>
          <a:p>
            <a:pPr indent="304800" algn="just">
              <a:lnSpc>
                <a:spcPct val="150000"/>
              </a:lnSpc>
            </a:pPr>
            <a:r>
              <a:rPr lang="zh-CN" altLang="zh-CN" sz="1800" b="1" kern="100" dirty="0">
                <a:effectLst/>
                <a:latin typeface="Times New Roman" panose="02020603050405020304" pitchFamily="18" charset="0"/>
                <a:ea typeface="宋体" panose="02010600030101010101" pitchFamily="2" charset="-122"/>
                <a:cs typeface="Times New Roman" panose="02020603050405020304" pitchFamily="18" charset="0"/>
              </a:rPr>
              <a:t>理论假说</a:t>
            </a:r>
            <a:r>
              <a:rPr lang="en-US" altLang="zh-CN" sz="1800" b="1" kern="100" dirty="0">
                <a:effectLst/>
                <a:latin typeface="Times New Roman" panose="02020603050405020304" pitchFamily="18" charset="0"/>
                <a:ea typeface="宋体" panose="02010600030101010101" pitchFamily="2" charset="-122"/>
                <a:cs typeface="Times New Roman" panose="02020603050405020304" pitchFamily="18" charset="0"/>
              </a:rPr>
              <a:t>1</a:t>
            </a:r>
            <a:r>
              <a:rPr lang="zh-CN" altLang="zh-CN" sz="1800" b="1" kern="100" dirty="0">
                <a:effectLst/>
                <a:latin typeface="Times New Roman" panose="02020603050405020304" pitchFamily="18" charset="0"/>
                <a:ea typeface="宋体" panose="02010600030101010101" pitchFamily="2" charset="-122"/>
                <a:cs typeface="Times New Roman" panose="02020603050405020304" pitchFamily="18" charset="0"/>
              </a:rPr>
              <a:t>：</a:t>
            </a:r>
          </a:p>
          <a:p>
            <a:pPr indent="304800" algn="just">
              <a:lnSpc>
                <a:spcPct val="150000"/>
              </a:lnSpc>
            </a:pP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贸易便利化水平的提高使得企业进口产品的</a:t>
            </a:r>
            <a:r>
              <a:rPr lang="zh-CN" altLang="zh-CN" sz="1800" b="1" kern="100" dirty="0">
                <a:effectLst/>
                <a:latin typeface="Times New Roman" panose="02020603050405020304" pitchFamily="18" charset="0"/>
                <a:ea typeface="宋体" panose="02010600030101010101" pitchFamily="2" charset="-122"/>
                <a:cs typeface="Times New Roman" panose="02020603050405020304" pitchFamily="18" charset="0"/>
              </a:rPr>
              <a:t>成本降低</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，扩大了企业的利润空间，使得企业更有能力并更愿意进口高质量的产品。</a:t>
            </a:r>
            <a:endPar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indent="304800" algn="just">
              <a:lnSpc>
                <a:spcPct val="150000"/>
              </a:lnSpc>
            </a:pPr>
            <a:r>
              <a:rPr lang="zh-CN" altLang="en-US" sz="1800" b="1" kern="100" dirty="0">
                <a:effectLst/>
                <a:latin typeface="Times New Roman" panose="02020603050405020304" pitchFamily="18" charset="0"/>
                <a:ea typeface="宋体" panose="02010600030101010101" pitchFamily="2" charset="-122"/>
                <a:cs typeface="Times New Roman" panose="02020603050405020304" pitchFamily="18" charset="0"/>
              </a:rPr>
              <a:t>理论假说</a:t>
            </a:r>
            <a:r>
              <a:rPr lang="en-US" altLang="zh-CN" sz="1800" b="1" kern="100" dirty="0">
                <a:effectLst/>
                <a:latin typeface="Times New Roman" panose="02020603050405020304" pitchFamily="18" charset="0"/>
                <a:ea typeface="宋体" panose="02010600030101010101" pitchFamily="2" charset="-122"/>
                <a:cs typeface="Times New Roman" panose="02020603050405020304" pitchFamily="18" charset="0"/>
              </a:rPr>
              <a:t>2</a:t>
            </a:r>
            <a:r>
              <a:rPr lang="zh-CN" altLang="en-US" sz="1800" b="1" kern="100" dirty="0">
                <a:effectLst/>
                <a:latin typeface="Times New Roman" panose="02020603050405020304" pitchFamily="18" charset="0"/>
                <a:ea typeface="宋体" panose="02010600030101010101" pitchFamily="2" charset="-122"/>
                <a:cs typeface="Times New Roman" panose="02020603050405020304" pitchFamily="18" charset="0"/>
              </a:rPr>
              <a:t>：</a:t>
            </a:r>
          </a:p>
          <a:p>
            <a:pPr indent="304800" algn="just">
              <a:lnSpc>
                <a:spcPct val="150000"/>
              </a:lnSpc>
            </a:pP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贸易便利化水平提升</a:t>
            </a:r>
            <a:r>
              <a:rPr lang="zh-CN" altLang="en-US" sz="1800" b="1" kern="100" dirty="0">
                <a:effectLst/>
                <a:latin typeface="Times New Roman" panose="02020603050405020304" pitchFamily="18" charset="0"/>
                <a:ea typeface="宋体" panose="02010600030101010101" pitchFamily="2" charset="-122"/>
                <a:cs typeface="Times New Roman" panose="02020603050405020304" pitchFamily="18" charset="0"/>
              </a:rPr>
              <a:t>加剧市场竞争</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，为了获得先发竞争优势，企业不得不选择进口高质量的产品，同时由于贸易便利化降低了进口成本，企业更有能力进入进口市场，进口企业数量增多，为了提高利润，企业也会选择进口质量更高的产品。</a:t>
            </a:r>
          </a:p>
        </p:txBody>
      </p:sp>
      <p:pic>
        <p:nvPicPr>
          <p:cNvPr id="12" name="图片 11">
            <a:extLst>
              <a:ext uri="{FF2B5EF4-FFF2-40B4-BE49-F238E27FC236}">
                <a16:creationId xmlns:a16="http://schemas.microsoft.com/office/drawing/2014/main" id="{CD716B28-3D5B-4015-A6BE-0CFB6E647623}"/>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9560" y="1933128"/>
            <a:ext cx="6305639" cy="4216059"/>
          </a:xfrm>
          <a:prstGeom prst="rect">
            <a:avLst/>
          </a:prstGeom>
          <a:noFill/>
          <a:ln>
            <a:noFill/>
          </a:ln>
        </p:spPr>
      </p:pic>
    </p:spTree>
    <p:extLst>
      <p:ext uri="{BB962C8B-B14F-4D97-AF65-F5344CB8AC3E}">
        <p14:creationId xmlns:p14="http://schemas.microsoft.com/office/powerpoint/2010/main" val="31550096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976AD98D-F234-482E-A83F-CE83A2BD2ED3}"/>
              </a:ext>
            </a:extLst>
          </p:cNvPr>
          <p:cNvSpPr>
            <a:spLocks noGrp="1"/>
          </p:cNvSpPr>
          <p:nvPr>
            <p:ph type="body" sz="quarter" idx="10"/>
          </p:nvPr>
        </p:nvSpPr>
        <p:spPr>
          <a:xfrm>
            <a:off x="0" y="4303249"/>
            <a:ext cx="5368944" cy="725488"/>
          </a:xfrm>
        </p:spPr>
        <p:txBody>
          <a:bodyPr/>
          <a:lstStyle/>
          <a:p>
            <a:r>
              <a:rPr lang="zh-CN" altLang="en-US" dirty="0">
                <a:cs typeface="+mn-ea"/>
              </a:rPr>
              <a:t>贸易便利化水平和进口产品质量的现状分析</a:t>
            </a:r>
          </a:p>
        </p:txBody>
      </p:sp>
      <p:sp>
        <p:nvSpPr>
          <p:cNvPr id="4" name="日期占位符 3">
            <a:extLst>
              <a:ext uri="{FF2B5EF4-FFF2-40B4-BE49-F238E27FC236}">
                <a16:creationId xmlns:a16="http://schemas.microsoft.com/office/drawing/2014/main" id="{F4E62298-8FC2-466E-9512-5C0AD1512219}"/>
              </a:ext>
            </a:extLst>
          </p:cNvPr>
          <p:cNvSpPr>
            <a:spLocks noGrp="1"/>
          </p:cNvSpPr>
          <p:nvPr>
            <p:ph type="dt" sz="half" idx="12"/>
          </p:nvPr>
        </p:nvSpPr>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pic>
        <p:nvPicPr>
          <p:cNvPr id="7" name="图片 6">
            <a:extLst>
              <a:ext uri="{FF2B5EF4-FFF2-40B4-BE49-F238E27FC236}">
                <a16:creationId xmlns:a16="http://schemas.microsoft.com/office/drawing/2014/main" id="{2A401395-2B01-46AE-8BBC-A244578A3CC4}"/>
              </a:ext>
            </a:extLst>
          </p:cNvPr>
          <p:cNvPicPr>
            <a:picLocks noChangeAspect="1"/>
          </p:cNvPicPr>
          <p:nvPr/>
        </p:nvPicPr>
        <p:blipFill>
          <a:blip r:embed="rId2"/>
          <a:srcRect l="24798" t="13433" r="24798" b="26261"/>
          <a:stretch>
            <a:fillRect/>
          </a:stretch>
        </p:blipFill>
        <p:spPr>
          <a:xfrm>
            <a:off x="1132586" y="1337624"/>
            <a:ext cx="2977628" cy="3209636"/>
          </a:xfrm>
          <a:custGeom>
            <a:avLst/>
            <a:gdLst>
              <a:gd name="connsiteX0" fmla="*/ 0 w 2977628"/>
              <a:gd name="connsiteY0" fmla="*/ 0 h 3209636"/>
              <a:gd name="connsiteX1" fmla="*/ 2977628 w 2977628"/>
              <a:gd name="connsiteY1" fmla="*/ 0 h 3209636"/>
              <a:gd name="connsiteX2" fmla="*/ 2977628 w 2977628"/>
              <a:gd name="connsiteY2" fmla="*/ 3209636 h 3209636"/>
              <a:gd name="connsiteX3" fmla="*/ 0 w 2977628"/>
              <a:gd name="connsiteY3" fmla="*/ 3209636 h 3209636"/>
            </a:gdLst>
            <a:ahLst/>
            <a:cxnLst>
              <a:cxn ang="0">
                <a:pos x="connsiteX0" y="connsiteY0"/>
              </a:cxn>
              <a:cxn ang="0">
                <a:pos x="connsiteX1" y="connsiteY1"/>
              </a:cxn>
              <a:cxn ang="0">
                <a:pos x="connsiteX2" y="connsiteY2"/>
              </a:cxn>
              <a:cxn ang="0">
                <a:pos x="connsiteX3" y="connsiteY3"/>
              </a:cxn>
            </a:cxnLst>
            <a:rect l="l" t="t" r="r" b="b"/>
            <a:pathLst>
              <a:path w="2977628" h="3209636">
                <a:moveTo>
                  <a:pt x="0" y="0"/>
                </a:moveTo>
                <a:lnTo>
                  <a:pt x="2977628" y="0"/>
                </a:lnTo>
                <a:lnTo>
                  <a:pt x="2977628" y="3209636"/>
                </a:lnTo>
                <a:lnTo>
                  <a:pt x="0" y="3209636"/>
                </a:lnTo>
                <a:close/>
              </a:path>
            </a:pathLst>
          </a:custGeom>
        </p:spPr>
      </p:pic>
    </p:spTree>
    <p:extLst>
      <p:ext uri="{BB962C8B-B14F-4D97-AF65-F5344CB8AC3E}">
        <p14:creationId xmlns:p14="http://schemas.microsoft.com/office/powerpoint/2010/main" val="22353314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a:extLst>
              <a:ext uri="{FF2B5EF4-FFF2-40B4-BE49-F238E27FC236}">
                <a16:creationId xmlns:a16="http://schemas.microsoft.com/office/drawing/2014/main" id="{47E0EAF2-E971-4BFD-8F0E-AC97A22EDC5C}"/>
              </a:ext>
            </a:extLst>
          </p:cNvPr>
          <p:cNvSpPr>
            <a:spLocks noGrp="1"/>
          </p:cNvSpPr>
          <p:nvPr>
            <p:ph type="body" sz="quarter" idx="11"/>
          </p:nvPr>
        </p:nvSpPr>
        <p:spPr/>
        <p:txBody>
          <a:bodyPr/>
          <a:lstStyle/>
          <a:p>
            <a:r>
              <a:rPr lang="zh-CN" altLang="en-US" dirty="0">
                <a:ea typeface="+mn-ea"/>
                <a:cs typeface="+mn-ea"/>
              </a:rPr>
              <a:t>贸易便利化水平和进口产品质量的现状分析</a:t>
            </a:r>
          </a:p>
        </p:txBody>
      </p:sp>
      <p:sp>
        <p:nvSpPr>
          <p:cNvPr id="3" name="日期占位符 2">
            <a:extLst>
              <a:ext uri="{FF2B5EF4-FFF2-40B4-BE49-F238E27FC236}">
                <a16:creationId xmlns:a16="http://schemas.microsoft.com/office/drawing/2014/main" id="{2C9D6840-0472-476A-9642-D509F298822E}"/>
              </a:ext>
            </a:extLst>
          </p:cNvPr>
          <p:cNvSpPr>
            <a:spLocks noGrp="1"/>
          </p:cNvSpPr>
          <p:nvPr>
            <p:ph type="dt" sz="half" idx="14"/>
          </p:nvPr>
        </p:nvSpPr>
        <p:spPr>
          <a:xfrm>
            <a:off x="660400" y="6235702"/>
            <a:ext cx="334264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1" u="none" strike="noStrike" kern="1200" cap="none" spc="300" normalizeH="0" baseline="0" noProof="0" dirty="0">
                <a:ln>
                  <a:noFill/>
                </a:ln>
                <a:solidFill>
                  <a:srgbClr val="445437"/>
                </a:solidFill>
                <a:effectLst/>
                <a:uLnTx/>
                <a:uFillTx/>
                <a:latin typeface="Microsoft YaHei"/>
                <a:ea typeface="Microsoft YaHei"/>
                <a:cs typeface="+mn-ea"/>
              </a:rPr>
              <a:t>止于至善</a:t>
            </a:r>
            <a:endParaRPr kumimoji="0" lang="zh-CN" altLang="en-US" sz="1400" b="0" i="0" u="none" strike="noStrike" kern="1200" cap="none" spc="300" normalizeH="0" baseline="0" noProof="0" dirty="0">
              <a:ln>
                <a:noFill/>
              </a:ln>
              <a:solidFill>
                <a:prstClr val="white">
                  <a:lumMod val="75000"/>
                </a:prstClr>
              </a:solidFill>
              <a:effectLst/>
              <a:uLnTx/>
              <a:uFillTx/>
              <a:latin typeface="Arial"/>
              <a:ea typeface="Microsoft YaHei"/>
              <a:cs typeface="+mn-ea"/>
            </a:endParaRPr>
          </a:p>
        </p:txBody>
      </p:sp>
      <p:sp>
        <p:nvSpPr>
          <p:cNvPr id="4" name="灯片编号占位符 3">
            <a:extLst>
              <a:ext uri="{FF2B5EF4-FFF2-40B4-BE49-F238E27FC236}">
                <a16:creationId xmlns:a16="http://schemas.microsoft.com/office/drawing/2014/main" id="{F16C8BA0-ECB3-4791-83BE-40B4968203CC}"/>
              </a:ext>
            </a:extLst>
          </p:cNvPr>
          <p:cNvSpPr>
            <a:spLocks noGrp="1"/>
          </p:cNvSpPr>
          <p:nvPr>
            <p:ph type="sldNum" sz="quarter" idx="16"/>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9ECAFE-A460-4E13-ABCB-32CAE6136244}" type="slidenum">
              <a:rPr kumimoji="0" lang="zh-CN" altLang="en-US" sz="1400" b="0" i="0" u="none" strike="noStrike" kern="1200" cap="none" spc="0" normalizeH="0" baseline="0" noProof="0" smtClean="0">
                <a:ln>
                  <a:noFill/>
                </a:ln>
                <a:solidFill>
                  <a:prstClr val="white">
                    <a:lumMod val="75000"/>
                  </a:prstClr>
                </a:solidFill>
                <a:effectLst/>
                <a:uLnTx/>
                <a:uFillTx/>
                <a:latin typeface="Arial"/>
                <a:ea typeface="Microsoft YaHei"/>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zh-CN" altLang="en-US" sz="1400" b="0" i="0" u="none" strike="noStrike" kern="1200" cap="none" spc="0" normalizeH="0" baseline="0" noProof="0" dirty="0">
              <a:ln>
                <a:noFill/>
              </a:ln>
              <a:solidFill>
                <a:prstClr val="white">
                  <a:lumMod val="75000"/>
                </a:prstClr>
              </a:solidFill>
              <a:effectLst/>
              <a:uLnTx/>
              <a:uFillTx/>
              <a:latin typeface="Arial"/>
              <a:ea typeface="Microsoft YaHei"/>
              <a:cs typeface="+mn-cs"/>
            </a:endParaRPr>
          </a:p>
        </p:txBody>
      </p:sp>
      <p:sp>
        <p:nvSpPr>
          <p:cNvPr id="10" name="文本占位符 7">
            <a:extLst>
              <a:ext uri="{FF2B5EF4-FFF2-40B4-BE49-F238E27FC236}">
                <a16:creationId xmlns:a16="http://schemas.microsoft.com/office/drawing/2014/main" id="{16BA1AC8-8B7B-47BA-B142-294D3FA37F7B}"/>
              </a:ext>
            </a:extLst>
          </p:cNvPr>
          <p:cNvSpPr>
            <a:spLocks noGrp="1"/>
          </p:cNvSpPr>
          <p:nvPr>
            <p:ph type="body" sz="quarter" idx="12"/>
          </p:nvPr>
        </p:nvSpPr>
        <p:spPr>
          <a:xfrm>
            <a:off x="3598002" y="916321"/>
            <a:ext cx="4847345" cy="462755"/>
          </a:xfrm>
        </p:spPr>
        <p:txBody>
          <a:bodyPr/>
          <a:lstStyle/>
          <a:p>
            <a:r>
              <a:rPr lang="zh-CN" altLang="en-US" sz="2400" dirty="0">
                <a:ea typeface="+mn-ea"/>
                <a:cs typeface="+mn-ea"/>
              </a:rPr>
              <a:t>贸易便利化测算体系</a:t>
            </a:r>
          </a:p>
        </p:txBody>
      </p:sp>
      <p:sp>
        <p:nvSpPr>
          <p:cNvPr id="13" name="文本框 12">
            <a:extLst>
              <a:ext uri="{FF2B5EF4-FFF2-40B4-BE49-F238E27FC236}">
                <a16:creationId xmlns:a16="http://schemas.microsoft.com/office/drawing/2014/main" id="{7B4C6AF4-9DF4-4ABD-83B3-C159024AE20B}"/>
              </a:ext>
            </a:extLst>
          </p:cNvPr>
          <p:cNvSpPr txBox="1"/>
          <p:nvPr/>
        </p:nvSpPr>
        <p:spPr>
          <a:xfrm>
            <a:off x="2044855" y="1687472"/>
            <a:ext cx="7485038" cy="646331"/>
          </a:xfrm>
          <a:prstGeom prst="rect">
            <a:avLst/>
          </a:prstGeom>
          <a:noFill/>
        </p:spPr>
        <p:txBody>
          <a:bodyPr wrap="square">
            <a:spAutoFit/>
          </a:bodyPr>
          <a:lstStyle/>
          <a:p>
            <a:r>
              <a:rPr lang="zh-CN" altLang="zh-CN" sz="1800" spc="-30" dirty="0">
                <a:effectLst/>
                <a:latin typeface="Times New Roman" panose="02020603050405020304" pitchFamily="18" charset="0"/>
                <a:ea typeface="宋体" panose="02010600030101010101" pitchFamily="2" charset="-122"/>
                <a:cs typeface="Times New Roman" panose="02020603050405020304" pitchFamily="18" charset="0"/>
              </a:rPr>
              <a:t>本文借鉴</a:t>
            </a:r>
            <a:r>
              <a:rPr lang="en-US" altLang="zh-CN" sz="1800" dirty="0">
                <a:effectLst/>
                <a:latin typeface="Times New Roman" panose="02020603050405020304" pitchFamily="18" charset="0"/>
                <a:ea typeface="宋体" panose="02010600030101010101" pitchFamily="2" charset="-122"/>
              </a:rPr>
              <a:t>Wilson et al.</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dirty="0">
                <a:effectLst/>
                <a:latin typeface="Times New Roman" panose="02020603050405020304" pitchFamily="18" charset="0"/>
                <a:ea typeface="宋体" panose="02010600030101010101" pitchFamily="2" charset="-122"/>
              </a:rPr>
              <a:t>2003</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sz="1800" spc="-30" dirty="0">
                <a:effectLst/>
                <a:latin typeface="Times New Roman" panose="02020603050405020304" pitchFamily="18" charset="0"/>
                <a:ea typeface="宋体" panose="02010600030101010101" pitchFamily="2" charset="-122"/>
                <a:cs typeface="Times New Roman" panose="02020603050405020304" pitchFamily="18" charset="0"/>
              </a:rPr>
              <a:t>的评价体系，构建了包括口岸环境、基础设施、商业环境和信息技术的使用在内的指标体系</a:t>
            </a:r>
            <a:endParaRPr lang="zh-CN" altLang="en-US" dirty="0"/>
          </a:p>
        </p:txBody>
      </p:sp>
      <p:pic>
        <p:nvPicPr>
          <p:cNvPr id="24" name="图片 23">
            <a:extLst>
              <a:ext uri="{FF2B5EF4-FFF2-40B4-BE49-F238E27FC236}">
                <a16:creationId xmlns:a16="http://schemas.microsoft.com/office/drawing/2014/main" id="{6027F12F-8562-4E9C-93BF-53A3BD7DDED9}"/>
              </a:ext>
            </a:extLst>
          </p:cNvPr>
          <p:cNvPicPr>
            <a:picLocks noChangeAspect="1"/>
          </p:cNvPicPr>
          <p:nvPr/>
        </p:nvPicPr>
        <p:blipFill rotWithShape="1">
          <a:blip r:embed="rId3"/>
          <a:srcRect r="6869" b="83803"/>
          <a:stretch/>
        </p:blipFill>
        <p:spPr>
          <a:xfrm>
            <a:off x="1888124" y="2758346"/>
            <a:ext cx="7576285" cy="2223149"/>
          </a:xfrm>
          <a:prstGeom prst="rect">
            <a:avLst/>
          </a:prstGeom>
        </p:spPr>
      </p:pic>
      <p:sp>
        <p:nvSpPr>
          <p:cNvPr id="27" name="文本框 26">
            <a:extLst>
              <a:ext uri="{FF2B5EF4-FFF2-40B4-BE49-F238E27FC236}">
                <a16:creationId xmlns:a16="http://schemas.microsoft.com/office/drawing/2014/main" id="{BE8E8219-CB5F-45F3-87D2-E051E57FDE1E}"/>
              </a:ext>
            </a:extLst>
          </p:cNvPr>
          <p:cNvSpPr txBox="1"/>
          <p:nvPr/>
        </p:nvSpPr>
        <p:spPr>
          <a:xfrm>
            <a:off x="1802574" y="5166780"/>
            <a:ext cx="8438199" cy="1322221"/>
          </a:xfrm>
          <a:prstGeom prst="rect">
            <a:avLst/>
          </a:prstGeom>
          <a:noFill/>
        </p:spPr>
        <p:txBody>
          <a:bodyPr wrap="square">
            <a:spAutoFit/>
          </a:bodyPr>
          <a:lstStyle/>
          <a:p>
            <a:pPr>
              <a:lnSpc>
                <a:spcPct val="150000"/>
              </a:lnSpc>
            </a:pPr>
            <a:r>
              <a:rPr lang="en-US" altLang="zh-CN" sz="1100" dirty="0">
                <a:latin typeface="宋体" panose="02010600030101010101" pitchFamily="2" charset="-122"/>
                <a:ea typeface="宋体" panose="02010600030101010101" pitchFamily="2" charset="-122"/>
                <a:cs typeface="Times New Roman" panose="02020603050405020304" pitchFamily="18" charset="0"/>
              </a:rPr>
              <a:t>1</a:t>
            </a:r>
            <a:r>
              <a:rPr lang="zh-CN" altLang="en-US" sz="1100" dirty="0">
                <a:latin typeface="宋体" panose="02010600030101010101" pitchFamily="2" charset="-122"/>
                <a:ea typeface="宋体" panose="02010600030101010101" pitchFamily="2" charset="-122"/>
                <a:cs typeface="Times New Roman" panose="02020603050405020304" pitchFamily="18" charset="0"/>
              </a:rPr>
              <a:t>王小鲁</a:t>
            </a:r>
            <a:r>
              <a:rPr lang="en-US" altLang="zh-CN" sz="1100" dirty="0">
                <a:latin typeface="宋体" panose="02010600030101010101" pitchFamily="2" charset="-122"/>
                <a:ea typeface="宋体" panose="02010600030101010101" pitchFamily="2" charset="-122"/>
                <a:cs typeface="Times New Roman" panose="02020603050405020304" pitchFamily="18" charset="0"/>
              </a:rPr>
              <a:t>《</a:t>
            </a:r>
            <a:r>
              <a:rPr lang="zh-CN" altLang="en-US" sz="1100" dirty="0">
                <a:latin typeface="宋体" panose="02010600030101010101" pitchFamily="2" charset="-122"/>
                <a:ea typeface="宋体" panose="02010600030101010101" pitchFamily="2" charset="-122"/>
                <a:cs typeface="Times New Roman" panose="02020603050405020304" pitchFamily="18" charset="0"/>
              </a:rPr>
              <a:t>中国市场化指数</a:t>
            </a:r>
            <a:r>
              <a:rPr lang="en-US" altLang="zh-CN" sz="1100" dirty="0">
                <a:latin typeface="宋体" panose="02010600030101010101" pitchFamily="2" charset="-122"/>
                <a:ea typeface="宋体" panose="02010600030101010101" pitchFamily="2" charset="-122"/>
                <a:cs typeface="Times New Roman" panose="02020603050405020304" pitchFamily="18" charset="0"/>
              </a:rPr>
              <a:t>》</a:t>
            </a:r>
            <a:r>
              <a:rPr lang="zh-CN" altLang="en-US" sz="1100" dirty="0">
                <a:latin typeface="宋体" panose="02010600030101010101" pitchFamily="2" charset="-122"/>
                <a:ea typeface="宋体" panose="02010600030101010101" pitchFamily="2" charset="-122"/>
                <a:cs typeface="Times New Roman" panose="02020603050405020304" pitchFamily="18" charset="0"/>
              </a:rPr>
              <a:t>：</a:t>
            </a:r>
            <a:r>
              <a:rPr lang="en-US" altLang="zh-CN" sz="1100" dirty="0">
                <a:latin typeface="宋体" panose="02010600030101010101" pitchFamily="2" charset="-122"/>
                <a:ea typeface="宋体" panose="02010600030101010101" pitchFamily="2" charset="-122"/>
                <a:cs typeface="Times New Roman" panose="02020603050405020304" pitchFamily="18" charset="0"/>
              </a:rPr>
              <a:t>市场化指数包括市场中介组织的发育和法律制度环境、非国有经济的发展、产品市场的发育程度、要素市场的发育程度、政府与市场的关系五个方面的内容。</a:t>
            </a:r>
          </a:p>
          <a:p>
            <a:pPr>
              <a:lnSpc>
                <a:spcPct val="150000"/>
              </a:lnSpc>
            </a:pPr>
            <a:r>
              <a:rPr lang="en-US" altLang="zh-CN" sz="1100" dirty="0">
                <a:effectLst/>
                <a:latin typeface="宋体" panose="02010600030101010101" pitchFamily="2" charset="-122"/>
                <a:ea typeface="宋体" panose="02010600030101010101" pitchFamily="2" charset="-122"/>
                <a:cs typeface="Times New Roman" panose="02020603050405020304" pitchFamily="18" charset="0"/>
              </a:rPr>
              <a:t>2 </a:t>
            </a:r>
            <a:r>
              <a:rPr lang="zh-CN" altLang="en-US" sz="1100" dirty="0">
                <a:effectLst/>
                <a:latin typeface="宋体" panose="02010600030101010101" pitchFamily="2" charset="-122"/>
                <a:ea typeface="宋体" panose="02010600030101010101" pitchFamily="2" charset="-122"/>
                <a:cs typeface="Times New Roman" panose="02020603050405020304" pitchFamily="18" charset="0"/>
              </a:rPr>
              <a:t>左鹏飞</a:t>
            </a:r>
            <a:r>
              <a:rPr lang="en-US" altLang="zh-CN" sz="1100" dirty="0">
                <a:effectLst/>
                <a:latin typeface="宋体" panose="02010600030101010101" pitchFamily="2" charset="-122"/>
                <a:ea typeface="宋体" panose="02010600030101010101" pitchFamily="2" charset="-122"/>
                <a:cs typeface="Times New Roman" panose="02020603050405020304" pitchFamily="18" charset="0"/>
              </a:rPr>
              <a:t>,</a:t>
            </a:r>
            <a:r>
              <a:rPr lang="zh-CN" altLang="en-US" sz="1100" dirty="0">
                <a:effectLst/>
                <a:latin typeface="宋体" panose="02010600030101010101" pitchFamily="2" charset="-122"/>
                <a:ea typeface="宋体" panose="02010600030101010101" pitchFamily="2" charset="-122"/>
                <a:cs typeface="Times New Roman" panose="02020603050405020304" pitchFamily="18" charset="0"/>
              </a:rPr>
              <a:t>姜奇平</a:t>
            </a:r>
            <a:r>
              <a:rPr lang="en-US" altLang="zh-CN" sz="1100" dirty="0">
                <a:effectLst/>
                <a:latin typeface="宋体" panose="02010600030101010101" pitchFamily="2" charset="-122"/>
                <a:ea typeface="宋体" panose="02010600030101010101" pitchFamily="2" charset="-122"/>
                <a:cs typeface="Times New Roman" panose="02020603050405020304" pitchFamily="18" charset="0"/>
              </a:rPr>
              <a:t>,</a:t>
            </a:r>
            <a:r>
              <a:rPr lang="zh-CN" altLang="en-US" sz="1100" dirty="0">
                <a:effectLst/>
                <a:latin typeface="宋体" panose="02010600030101010101" pitchFamily="2" charset="-122"/>
                <a:ea typeface="宋体" panose="02010600030101010101" pitchFamily="2" charset="-122"/>
                <a:cs typeface="Times New Roman" panose="02020603050405020304" pitchFamily="18" charset="0"/>
              </a:rPr>
              <a:t>陈静</a:t>
            </a:r>
            <a:r>
              <a:rPr lang="en-US" altLang="zh-CN" sz="1100" dirty="0">
                <a:effectLst/>
                <a:latin typeface="宋体" panose="02010600030101010101" pitchFamily="2" charset="-122"/>
                <a:ea typeface="宋体" panose="02010600030101010101" pitchFamily="2" charset="-122"/>
                <a:cs typeface="Times New Roman" panose="02020603050405020304" pitchFamily="18" charset="0"/>
              </a:rPr>
              <a:t>.</a:t>
            </a:r>
            <a:r>
              <a:rPr lang="zh-CN" altLang="en-US" sz="1100" dirty="0">
                <a:effectLst/>
                <a:latin typeface="宋体" panose="02010600030101010101" pitchFamily="2" charset="-122"/>
                <a:ea typeface="宋体" panose="02010600030101010101" pitchFamily="2" charset="-122"/>
                <a:cs typeface="Times New Roman" panose="02020603050405020304" pitchFamily="18" charset="0"/>
              </a:rPr>
              <a:t>互联网发展、城镇化与我国产业结构转型升级</a:t>
            </a:r>
            <a:r>
              <a:rPr lang="en-US" altLang="zh-CN" sz="1100" dirty="0">
                <a:effectLst/>
                <a:latin typeface="宋体" panose="02010600030101010101" pitchFamily="2" charset="-122"/>
                <a:ea typeface="宋体" panose="02010600030101010101" pitchFamily="2" charset="-122"/>
                <a:cs typeface="Times New Roman" panose="02020603050405020304" pitchFamily="18" charset="0"/>
              </a:rPr>
              <a:t>[J].</a:t>
            </a:r>
            <a:r>
              <a:rPr lang="zh-CN" altLang="en-US" sz="1100" dirty="0">
                <a:effectLst/>
                <a:latin typeface="宋体" panose="02010600030101010101" pitchFamily="2" charset="-122"/>
                <a:ea typeface="宋体" panose="02010600030101010101" pitchFamily="2" charset="-122"/>
                <a:cs typeface="Times New Roman" panose="02020603050405020304" pitchFamily="18" charset="0"/>
              </a:rPr>
              <a:t>数量经济技术经济研究</a:t>
            </a:r>
            <a:r>
              <a:rPr lang="en-US" altLang="zh-CN" sz="1100" dirty="0">
                <a:effectLst/>
                <a:latin typeface="宋体" panose="02010600030101010101" pitchFamily="2" charset="-122"/>
                <a:ea typeface="宋体" panose="02010600030101010101" pitchFamily="2" charset="-122"/>
                <a:cs typeface="Times New Roman" panose="02020603050405020304" pitchFamily="18" charset="0"/>
              </a:rPr>
              <a:t>,2020,37(07</a:t>
            </a:r>
            <a:r>
              <a:rPr lang="zh-CN" altLang="en-US" sz="1100" dirty="0">
                <a:effectLst/>
                <a:latin typeface="宋体" panose="02010600030101010101" pitchFamily="2" charset="-122"/>
                <a:ea typeface="宋体" panose="02010600030101010101" pitchFamily="2" charset="-122"/>
                <a:cs typeface="Times New Roman" panose="02020603050405020304" pitchFamily="18" charset="0"/>
              </a:rPr>
              <a:t>）</a:t>
            </a:r>
            <a:r>
              <a:rPr lang="en-US" altLang="zh-CN" sz="1100" dirty="0">
                <a:effectLst/>
                <a:latin typeface="宋体" panose="02010600030101010101" pitchFamily="2" charset="-122"/>
                <a:ea typeface="宋体" panose="02010600030101010101" pitchFamily="2" charset="-122"/>
                <a:cs typeface="Times New Roman" panose="02020603050405020304" pitchFamily="18" charset="0"/>
              </a:rPr>
              <a:t>:71-91.</a:t>
            </a:r>
          </a:p>
          <a:p>
            <a:pPr>
              <a:lnSpc>
                <a:spcPct val="150000"/>
              </a:lnSpc>
            </a:pPr>
            <a:r>
              <a:rPr lang="zh-CN" altLang="zh-CN" sz="1100" dirty="0">
                <a:effectLst/>
                <a:latin typeface="宋体" panose="02010600030101010101" pitchFamily="2" charset="-122"/>
                <a:ea typeface="宋体" panose="02010600030101010101" pitchFamily="2" charset="-122"/>
                <a:cs typeface="Times New Roman" panose="02020603050405020304" pitchFamily="18" charset="0"/>
              </a:rPr>
              <a:t>互联网综合发展指数由互联网连接设备情况、互联网接入情况、互联网资源情况、互联网普及率、互联网站点数、互联网相关从业人员、互联网相关基础设施、移动互联网用户数计算得出。</a:t>
            </a:r>
            <a:endParaRPr lang="zh-CN" altLang="en-US" sz="1100"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17657763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a:extLst>
              <a:ext uri="{FF2B5EF4-FFF2-40B4-BE49-F238E27FC236}">
                <a16:creationId xmlns:a16="http://schemas.microsoft.com/office/drawing/2014/main" id="{47E0EAF2-E971-4BFD-8F0E-AC97A22EDC5C}"/>
              </a:ext>
            </a:extLst>
          </p:cNvPr>
          <p:cNvSpPr>
            <a:spLocks noGrp="1"/>
          </p:cNvSpPr>
          <p:nvPr>
            <p:ph type="body" sz="quarter" idx="11"/>
          </p:nvPr>
        </p:nvSpPr>
        <p:spPr/>
        <p:txBody>
          <a:bodyPr/>
          <a:lstStyle/>
          <a:p>
            <a:r>
              <a:rPr lang="zh-CN" altLang="en-US" dirty="0">
                <a:ea typeface="+mn-ea"/>
                <a:cs typeface="+mn-ea"/>
              </a:rPr>
              <a:t>贸易便利化水平和进口产品质量的现状分析</a:t>
            </a:r>
          </a:p>
        </p:txBody>
      </p:sp>
      <p:sp>
        <p:nvSpPr>
          <p:cNvPr id="3" name="日期占位符 2">
            <a:extLst>
              <a:ext uri="{FF2B5EF4-FFF2-40B4-BE49-F238E27FC236}">
                <a16:creationId xmlns:a16="http://schemas.microsoft.com/office/drawing/2014/main" id="{2C9D6840-0472-476A-9642-D509F298822E}"/>
              </a:ext>
            </a:extLst>
          </p:cNvPr>
          <p:cNvSpPr>
            <a:spLocks noGrp="1"/>
          </p:cNvSpPr>
          <p:nvPr>
            <p:ph type="dt" sz="half" idx="14"/>
          </p:nvPr>
        </p:nvSpPr>
        <p:spPr>
          <a:xfrm>
            <a:off x="660400" y="6235702"/>
            <a:ext cx="334264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1" u="none" strike="noStrike" kern="1200" cap="none" spc="300" normalizeH="0" baseline="0" noProof="0" dirty="0">
                <a:ln>
                  <a:noFill/>
                </a:ln>
                <a:solidFill>
                  <a:srgbClr val="445437"/>
                </a:solidFill>
                <a:effectLst/>
                <a:uLnTx/>
                <a:uFillTx/>
                <a:latin typeface="Microsoft YaHei"/>
                <a:ea typeface="Microsoft YaHei"/>
                <a:cs typeface="+mn-ea"/>
              </a:rPr>
              <a:t>止于至善</a:t>
            </a:r>
            <a:endParaRPr kumimoji="0" lang="zh-CN" altLang="en-US" sz="1400" b="0" i="0" u="none" strike="noStrike" kern="1200" cap="none" spc="300" normalizeH="0" baseline="0" noProof="0" dirty="0">
              <a:ln>
                <a:noFill/>
              </a:ln>
              <a:solidFill>
                <a:prstClr val="white">
                  <a:lumMod val="75000"/>
                </a:prstClr>
              </a:solidFill>
              <a:effectLst/>
              <a:uLnTx/>
              <a:uFillTx/>
              <a:latin typeface="Arial"/>
              <a:ea typeface="Microsoft YaHei"/>
              <a:cs typeface="+mn-ea"/>
            </a:endParaRPr>
          </a:p>
        </p:txBody>
      </p:sp>
      <p:sp>
        <p:nvSpPr>
          <p:cNvPr id="4" name="灯片编号占位符 3">
            <a:extLst>
              <a:ext uri="{FF2B5EF4-FFF2-40B4-BE49-F238E27FC236}">
                <a16:creationId xmlns:a16="http://schemas.microsoft.com/office/drawing/2014/main" id="{F16C8BA0-ECB3-4791-83BE-40B4968203CC}"/>
              </a:ext>
            </a:extLst>
          </p:cNvPr>
          <p:cNvSpPr>
            <a:spLocks noGrp="1"/>
          </p:cNvSpPr>
          <p:nvPr>
            <p:ph type="sldNum" sz="quarter" idx="16"/>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9ECAFE-A460-4E13-ABCB-32CAE6136244}" type="slidenum">
              <a:rPr kumimoji="0" lang="zh-CN" altLang="en-US" sz="1400" b="0" i="0" u="none" strike="noStrike" kern="1200" cap="none" spc="0" normalizeH="0" baseline="0" noProof="0" smtClean="0">
                <a:ln>
                  <a:noFill/>
                </a:ln>
                <a:solidFill>
                  <a:prstClr val="white">
                    <a:lumMod val="75000"/>
                  </a:prstClr>
                </a:solidFill>
                <a:effectLst/>
                <a:uLnTx/>
                <a:uFillTx/>
                <a:latin typeface="Arial"/>
                <a:ea typeface="Microsoft YaHei"/>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zh-CN" altLang="en-US" sz="1400" b="0" i="0" u="none" strike="noStrike" kern="1200" cap="none" spc="0" normalizeH="0" baseline="0" noProof="0" dirty="0">
              <a:ln>
                <a:noFill/>
              </a:ln>
              <a:solidFill>
                <a:prstClr val="white">
                  <a:lumMod val="75000"/>
                </a:prstClr>
              </a:solidFill>
              <a:effectLst/>
              <a:uLnTx/>
              <a:uFillTx/>
              <a:latin typeface="Arial"/>
              <a:ea typeface="Microsoft YaHei"/>
              <a:cs typeface="+mn-cs"/>
            </a:endParaRPr>
          </a:p>
        </p:txBody>
      </p:sp>
      <p:sp>
        <p:nvSpPr>
          <p:cNvPr id="10" name="文本占位符 7">
            <a:extLst>
              <a:ext uri="{FF2B5EF4-FFF2-40B4-BE49-F238E27FC236}">
                <a16:creationId xmlns:a16="http://schemas.microsoft.com/office/drawing/2014/main" id="{16BA1AC8-8B7B-47BA-B142-294D3FA37F7B}"/>
              </a:ext>
            </a:extLst>
          </p:cNvPr>
          <p:cNvSpPr>
            <a:spLocks noGrp="1"/>
          </p:cNvSpPr>
          <p:nvPr>
            <p:ph type="body" sz="quarter" idx="12"/>
          </p:nvPr>
        </p:nvSpPr>
        <p:spPr>
          <a:xfrm>
            <a:off x="3598002" y="916321"/>
            <a:ext cx="4847345" cy="462755"/>
          </a:xfrm>
        </p:spPr>
        <p:txBody>
          <a:bodyPr/>
          <a:lstStyle/>
          <a:p>
            <a:r>
              <a:rPr lang="zh-CN" altLang="en-US" sz="2400" dirty="0">
                <a:ea typeface="+mn-ea"/>
                <a:cs typeface="+mn-ea"/>
              </a:rPr>
              <a:t>贸易便利化的测度处理</a:t>
            </a:r>
          </a:p>
        </p:txBody>
      </p:sp>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3ABFCDCF-7B12-49BA-B5C9-4577FCCA3333}"/>
                  </a:ext>
                </a:extLst>
              </p:cNvPr>
              <p:cNvSpPr txBox="1"/>
              <p:nvPr/>
            </p:nvSpPr>
            <p:spPr>
              <a:xfrm>
                <a:off x="1417627" y="1545855"/>
                <a:ext cx="9070185" cy="4194738"/>
              </a:xfrm>
              <a:prstGeom prst="rect">
                <a:avLst/>
              </a:prstGeom>
              <a:noFill/>
            </p:spPr>
            <p:txBody>
              <a:bodyPr wrap="square">
                <a:spAutoFit/>
              </a:bodyPr>
              <a:lstStyle/>
              <a:p>
                <a:pPr indent="304800" algn="just">
                  <a:lnSpc>
                    <a:spcPct val="150000"/>
                  </a:lnSpc>
                </a:pP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本文借鉴</a:t>
                </a:r>
                <a:r>
                  <a:rPr lang="en-US" altLang="zh-CN" sz="1800" kern="100" dirty="0" err="1">
                    <a:effectLst/>
                    <a:latin typeface="Times New Roman" panose="02020603050405020304" pitchFamily="18" charset="0"/>
                    <a:ea typeface="宋体" panose="02010600030101010101" pitchFamily="2" charset="-122"/>
                    <a:cs typeface="Times New Roman" panose="02020603050405020304" pitchFamily="18" charset="0"/>
                  </a:rPr>
                  <a:t>Maffett</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2012</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）的方法，采用了</a:t>
                </a:r>
                <a:r>
                  <a:rPr lang="zh-CN" altLang="zh-CN" sz="1800" b="1" kern="100" dirty="0">
                    <a:effectLst/>
                    <a:latin typeface="Times New Roman" panose="02020603050405020304" pitchFamily="18" charset="0"/>
                    <a:ea typeface="宋体" panose="02010600030101010101" pitchFamily="2" charset="-122"/>
                    <a:cs typeface="Times New Roman" panose="02020603050405020304" pitchFamily="18" charset="0"/>
                  </a:rPr>
                  <a:t>平均百分比分位法</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对数据进行标准化处理，该方法的具体解释为将不同变量数值以百分比形式进行量化以对数据进行可比较衡量。具体做法如下：首先计算出各省口岸进出口货物总量、口岸进出口人数的平均百分比排名，用</a:t>
                </a:r>
                <a14:m>
                  <m:oMath xmlns:m="http://schemas.openxmlformats.org/officeDocument/2006/math">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𝑃</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1</m:t>
                        </m:r>
                      </m:sub>
                    </m:sSub>
                  </m:oMath>
                </a14:m>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14:m>
                  <m:oMath xmlns:m="http://schemas.openxmlformats.org/officeDocument/2006/math">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𝑃</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2</m:t>
                        </m:r>
                      </m:sub>
                    </m:sSub>
                  </m:oMath>
                </a14:m>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表示；再用同样的方法计算出各地区每百平方公里拥有的铁路里程、每百平方公里拥有的公路里程的百分比排名，用</a:t>
                </a:r>
                <a14:m>
                  <m:oMath xmlns:m="http://schemas.openxmlformats.org/officeDocument/2006/math">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𝐼</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1</m:t>
                        </m:r>
                      </m:sub>
                    </m:sSub>
                  </m:oMath>
                </a14:m>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14:m>
                  <m:oMath xmlns:m="http://schemas.openxmlformats.org/officeDocument/2006/math">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𝐼</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2</m:t>
                        </m:r>
                      </m:sub>
                    </m:sSub>
                  </m:oMath>
                </a14:m>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表示；同样的，计算出各省商业环境（</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E</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）和信息技术（</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T</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）的百分位排名，以上处理在</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Stata15.1</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中实现；然后对相应数据</a:t>
                </a:r>
                <a:r>
                  <a:rPr lang="zh-CN" altLang="zh-CN" sz="1800" b="1" kern="100" dirty="0">
                    <a:effectLst/>
                    <a:latin typeface="Times New Roman" panose="02020603050405020304" pitchFamily="18" charset="0"/>
                    <a:ea typeface="宋体" panose="02010600030101010101" pitchFamily="2" charset="-122"/>
                    <a:cs typeface="Times New Roman" panose="02020603050405020304" pitchFamily="18" charset="0"/>
                  </a:rPr>
                  <a:t>采用算术平均</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，即：</a:t>
                </a:r>
              </a:p>
              <a:p>
                <a:pPr indent="304800" algn="just">
                  <a:lnSpc>
                    <a:spcPct val="150000"/>
                  </a:lnSpc>
                  <a:tabLst>
                    <a:tab pos="2971800" algn="ctr"/>
                    <a:tab pos="6019800" algn="r"/>
                  </a:tabLst>
                </a:pP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	</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口岸环境（</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P</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14:m>
                  <m:oMath xmlns:m="http://schemas.openxmlformats.org/officeDocument/2006/math">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𝑃</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1</m:t>
                        </m:r>
                      </m:sub>
                    </m:sSub>
                  </m:oMath>
                </a14:m>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14:m>
                  <m:oMath xmlns:m="http://schemas.openxmlformats.org/officeDocument/2006/math">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𝑃</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2</m:t>
                        </m:r>
                      </m:sub>
                    </m:sSub>
                  </m:oMath>
                </a14:m>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/2	</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4.1</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p>
              <a:p>
                <a:pPr indent="304800" algn="just">
                  <a:lnSpc>
                    <a:spcPct val="150000"/>
                  </a:lnSpc>
                  <a:tabLst>
                    <a:tab pos="2971800" algn="ctr"/>
                    <a:tab pos="6019800" algn="r"/>
                  </a:tabLst>
                </a:pP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	</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基础设施（</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I</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14:m>
                  <m:oMath xmlns:m="http://schemas.openxmlformats.org/officeDocument/2006/math">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𝐼</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1</m:t>
                        </m:r>
                      </m:sub>
                    </m:sSub>
                  </m:oMath>
                </a14:m>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14:m>
                  <m:oMath xmlns:m="http://schemas.openxmlformats.org/officeDocument/2006/math">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𝐼</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2</m:t>
                        </m:r>
                      </m:sub>
                    </m:sSub>
                  </m:oMath>
                </a14:m>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/2 	</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4.2</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p>
              <a:p>
                <a:pPr indent="304800" algn="just">
                  <a:lnSpc>
                    <a:spcPct val="150000"/>
                  </a:lnSpc>
                  <a:tabLst>
                    <a:tab pos="2971800" algn="ctr"/>
                    <a:tab pos="6019800" algn="r"/>
                  </a:tabLst>
                </a:pP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	</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贸易便利化指数（</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ITF</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P+I+E+T</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/4 	</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4.3</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p>
            </p:txBody>
          </p:sp>
        </mc:Choice>
        <mc:Fallback xmlns="">
          <p:sp>
            <p:nvSpPr>
              <p:cNvPr id="11" name="文本框 10">
                <a:extLst>
                  <a:ext uri="{FF2B5EF4-FFF2-40B4-BE49-F238E27FC236}">
                    <a16:creationId xmlns:a16="http://schemas.microsoft.com/office/drawing/2014/main" id="{3ABFCDCF-7B12-49BA-B5C9-4577FCCA3333}"/>
                  </a:ext>
                </a:extLst>
              </p:cNvPr>
              <p:cNvSpPr txBox="1">
                <a:spLocks noRot="1" noChangeAspect="1" noMove="1" noResize="1" noEditPoints="1" noAdjustHandles="1" noChangeArrowheads="1" noChangeShapeType="1" noTextEdit="1"/>
              </p:cNvSpPr>
              <p:nvPr/>
            </p:nvSpPr>
            <p:spPr>
              <a:xfrm>
                <a:off x="1417627" y="1545855"/>
                <a:ext cx="9070185" cy="4194738"/>
              </a:xfrm>
              <a:prstGeom prst="rect">
                <a:avLst/>
              </a:prstGeom>
              <a:blipFill>
                <a:blip r:embed="rId3"/>
                <a:stretch>
                  <a:fillRect l="-605" r="-605" b="-145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1375770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a:extLst>
              <a:ext uri="{FF2B5EF4-FFF2-40B4-BE49-F238E27FC236}">
                <a16:creationId xmlns:a16="http://schemas.microsoft.com/office/drawing/2014/main" id="{47E0EAF2-E971-4BFD-8F0E-AC97A22EDC5C}"/>
              </a:ext>
            </a:extLst>
          </p:cNvPr>
          <p:cNvSpPr>
            <a:spLocks noGrp="1"/>
          </p:cNvSpPr>
          <p:nvPr>
            <p:ph type="body" sz="quarter" idx="11"/>
          </p:nvPr>
        </p:nvSpPr>
        <p:spPr/>
        <p:txBody>
          <a:bodyPr/>
          <a:lstStyle/>
          <a:p>
            <a:r>
              <a:rPr lang="zh-CN" altLang="en-US" dirty="0">
                <a:ea typeface="+mn-ea"/>
                <a:cs typeface="+mn-ea"/>
              </a:rPr>
              <a:t>贸易便利化水平和进口产品质量的现状分析</a:t>
            </a:r>
          </a:p>
        </p:txBody>
      </p:sp>
      <p:sp>
        <p:nvSpPr>
          <p:cNvPr id="3" name="日期占位符 2">
            <a:extLst>
              <a:ext uri="{FF2B5EF4-FFF2-40B4-BE49-F238E27FC236}">
                <a16:creationId xmlns:a16="http://schemas.microsoft.com/office/drawing/2014/main" id="{2C9D6840-0472-476A-9642-D509F298822E}"/>
              </a:ext>
            </a:extLst>
          </p:cNvPr>
          <p:cNvSpPr>
            <a:spLocks noGrp="1"/>
          </p:cNvSpPr>
          <p:nvPr>
            <p:ph type="dt" sz="half" idx="14"/>
          </p:nvPr>
        </p:nvSpPr>
        <p:spPr>
          <a:xfrm>
            <a:off x="660400" y="6235702"/>
            <a:ext cx="334264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1" u="none" strike="noStrike" kern="1200" cap="none" spc="300" normalizeH="0" baseline="0" noProof="0" dirty="0">
                <a:ln>
                  <a:noFill/>
                </a:ln>
                <a:solidFill>
                  <a:srgbClr val="445437"/>
                </a:solidFill>
                <a:effectLst/>
                <a:uLnTx/>
                <a:uFillTx/>
                <a:latin typeface="Microsoft YaHei"/>
                <a:ea typeface="Microsoft YaHei"/>
                <a:cs typeface="+mn-ea"/>
              </a:rPr>
              <a:t>止于至善</a:t>
            </a:r>
            <a:endParaRPr kumimoji="0" lang="zh-CN" altLang="en-US" sz="1400" b="0" i="0" u="none" strike="noStrike" kern="1200" cap="none" spc="300" normalizeH="0" baseline="0" noProof="0" dirty="0">
              <a:ln>
                <a:noFill/>
              </a:ln>
              <a:solidFill>
                <a:prstClr val="white">
                  <a:lumMod val="75000"/>
                </a:prstClr>
              </a:solidFill>
              <a:effectLst/>
              <a:uLnTx/>
              <a:uFillTx/>
              <a:latin typeface="Arial"/>
              <a:ea typeface="Microsoft YaHei"/>
              <a:cs typeface="+mn-ea"/>
            </a:endParaRPr>
          </a:p>
        </p:txBody>
      </p:sp>
      <p:sp>
        <p:nvSpPr>
          <p:cNvPr id="4" name="灯片编号占位符 3">
            <a:extLst>
              <a:ext uri="{FF2B5EF4-FFF2-40B4-BE49-F238E27FC236}">
                <a16:creationId xmlns:a16="http://schemas.microsoft.com/office/drawing/2014/main" id="{F16C8BA0-ECB3-4791-83BE-40B4968203CC}"/>
              </a:ext>
            </a:extLst>
          </p:cNvPr>
          <p:cNvSpPr>
            <a:spLocks noGrp="1"/>
          </p:cNvSpPr>
          <p:nvPr>
            <p:ph type="sldNum" sz="quarter" idx="16"/>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9ECAFE-A460-4E13-ABCB-32CAE6136244}" type="slidenum">
              <a:rPr kumimoji="0" lang="zh-CN" altLang="en-US" sz="1400" b="0" i="0" u="none" strike="noStrike" kern="1200" cap="none" spc="0" normalizeH="0" baseline="0" noProof="0" smtClean="0">
                <a:ln>
                  <a:noFill/>
                </a:ln>
                <a:solidFill>
                  <a:prstClr val="white">
                    <a:lumMod val="75000"/>
                  </a:prstClr>
                </a:solidFill>
                <a:effectLst/>
                <a:uLnTx/>
                <a:uFillTx/>
                <a:latin typeface="Arial"/>
                <a:ea typeface="Microsoft YaHei"/>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zh-CN" altLang="en-US" sz="1400" b="0" i="0" u="none" strike="noStrike" kern="1200" cap="none" spc="0" normalizeH="0" baseline="0" noProof="0" dirty="0">
              <a:ln>
                <a:noFill/>
              </a:ln>
              <a:solidFill>
                <a:prstClr val="white">
                  <a:lumMod val="75000"/>
                </a:prstClr>
              </a:solidFill>
              <a:effectLst/>
              <a:uLnTx/>
              <a:uFillTx/>
              <a:latin typeface="Arial"/>
              <a:ea typeface="Microsoft YaHei"/>
              <a:cs typeface="+mn-cs"/>
            </a:endParaRPr>
          </a:p>
        </p:txBody>
      </p:sp>
      <p:sp>
        <p:nvSpPr>
          <p:cNvPr id="10" name="文本占位符 7">
            <a:extLst>
              <a:ext uri="{FF2B5EF4-FFF2-40B4-BE49-F238E27FC236}">
                <a16:creationId xmlns:a16="http://schemas.microsoft.com/office/drawing/2014/main" id="{16BA1AC8-8B7B-47BA-B142-294D3FA37F7B}"/>
              </a:ext>
            </a:extLst>
          </p:cNvPr>
          <p:cNvSpPr>
            <a:spLocks noGrp="1"/>
          </p:cNvSpPr>
          <p:nvPr>
            <p:ph type="body" sz="quarter" idx="12"/>
          </p:nvPr>
        </p:nvSpPr>
        <p:spPr>
          <a:xfrm>
            <a:off x="124509" y="839555"/>
            <a:ext cx="4847345" cy="462755"/>
          </a:xfrm>
        </p:spPr>
        <p:txBody>
          <a:bodyPr/>
          <a:lstStyle/>
          <a:p>
            <a:r>
              <a:rPr lang="zh-CN" altLang="en-US" sz="2400" dirty="0">
                <a:ea typeface="+mn-ea"/>
                <a:cs typeface="+mn-ea"/>
              </a:rPr>
              <a:t>贸易便利化测度结果</a:t>
            </a:r>
          </a:p>
        </p:txBody>
      </p:sp>
      <p:pic>
        <p:nvPicPr>
          <p:cNvPr id="2" name="图片 1">
            <a:extLst>
              <a:ext uri="{FF2B5EF4-FFF2-40B4-BE49-F238E27FC236}">
                <a16:creationId xmlns:a16="http://schemas.microsoft.com/office/drawing/2014/main" id="{D91DA305-F3B0-43A9-B7B1-6FA6585E34A3}"/>
              </a:ext>
            </a:extLst>
          </p:cNvPr>
          <p:cNvPicPr>
            <a:picLocks noChangeAspect="1"/>
          </p:cNvPicPr>
          <p:nvPr/>
        </p:nvPicPr>
        <p:blipFill>
          <a:blip r:embed="rId3"/>
          <a:stretch>
            <a:fillRect/>
          </a:stretch>
        </p:blipFill>
        <p:spPr>
          <a:xfrm>
            <a:off x="5767431" y="1006652"/>
            <a:ext cx="5578679" cy="5987549"/>
          </a:xfrm>
          <a:prstGeom prst="rect">
            <a:avLst/>
          </a:prstGeom>
        </p:spPr>
      </p:pic>
      <p:sp>
        <p:nvSpPr>
          <p:cNvPr id="9" name="文本框 8">
            <a:extLst>
              <a:ext uri="{FF2B5EF4-FFF2-40B4-BE49-F238E27FC236}">
                <a16:creationId xmlns:a16="http://schemas.microsoft.com/office/drawing/2014/main" id="{DDAE854C-4173-4292-8F6F-7CE1A63F1FFF}"/>
              </a:ext>
            </a:extLst>
          </p:cNvPr>
          <p:cNvSpPr txBox="1"/>
          <p:nvPr/>
        </p:nvSpPr>
        <p:spPr>
          <a:xfrm>
            <a:off x="473317" y="2355029"/>
            <a:ext cx="6097022" cy="2951064"/>
          </a:xfrm>
          <a:prstGeom prst="rect">
            <a:avLst/>
          </a:prstGeom>
          <a:noFill/>
        </p:spPr>
        <p:txBody>
          <a:bodyPr wrap="square">
            <a:spAutoFit/>
          </a:bodyPr>
          <a:lstStyle/>
          <a:p>
            <a:pPr indent="304800" algn="just">
              <a:lnSpc>
                <a:spcPct val="150000"/>
              </a:lnSpc>
            </a:pPr>
            <a:r>
              <a:rPr lang="zh-CN" altLang="en-US"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1800" dirty="0">
                <a:effectLst/>
                <a:latin typeface="Times New Roman" panose="02020603050405020304" pitchFamily="18" charset="0"/>
                <a:ea typeface="宋体" panose="02010600030101010101" pitchFamily="2" charset="-122"/>
              </a:rPr>
              <a:t>0.75</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为“非常便利地区” </a:t>
            </a:r>
            <a:endPar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endParaRPr>
          </a:p>
          <a:p>
            <a:pPr indent="304800" algn="just">
              <a:lnSpc>
                <a:spcPct val="150000"/>
              </a:lnSpc>
            </a:pPr>
            <a:r>
              <a:rPr lang="en-US" altLang="zh-CN" sz="1800" dirty="0">
                <a:effectLst/>
                <a:latin typeface="Times New Roman" panose="02020603050405020304" pitchFamily="18" charset="0"/>
                <a:ea typeface="宋体" panose="02010600030101010101" pitchFamily="2" charset="-122"/>
              </a:rPr>
              <a:t>0.5-0.75</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为“比较便利地区” </a:t>
            </a:r>
            <a:endPar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endParaRPr>
          </a:p>
          <a:p>
            <a:pPr indent="304800" algn="just">
              <a:lnSpc>
                <a:spcPct val="150000"/>
              </a:lnSpc>
            </a:pPr>
            <a:r>
              <a:rPr lang="en-US" altLang="zh-CN" sz="1800" dirty="0">
                <a:effectLst/>
                <a:latin typeface="Times New Roman" panose="02020603050405020304" pitchFamily="18" charset="0"/>
                <a:ea typeface="宋体" panose="02010600030101010101" pitchFamily="2" charset="-122"/>
              </a:rPr>
              <a:t>0.25-0.5</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为“一般便利地区” </a:t>
            </a:r>
            <a:endPar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endParaRPr>
          </a:p>
          <a:p>
            <a:pPr indent="304800" algn="just">
              <a:lnSpc>
                <a:spcPct val="150000"/>
              </a:lnSpc>
            </a:pPr>
            <a:r>
              <a:rPr lang="zh-CN" altLang="en-US"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1800" dirty="0">
                <a:effectLst/>
                <a:latin typeface="Times New Roman" panose="02020603050405020304" pitchFamily="18" charset="0"/>
                <a:ea typeface="宋体" panose="02010600030101010101" pitchFamily="2" charset="-122"/>
              </a:rPr>
              <a:t>0.25</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为“不便利地区”</a:t>
            </a:r>
            <a:endPar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indent="304800" algn="just">
              <a:lnSpc>
                <a:spcPct val="150000"/>
              </a:lnSpc>
            </a:pPr>
            <a:endParaRPr lang="en-US" altLang="zh-CN" kern="100" dirty="0">
              <a:latin typeface="Times New Roman" panose="02020603050405020304" pitchFamily="18" charset="0"/>
              <a:ea typeface="宋体" panose="02010600030101010101" pitchFamily="2" charset="-122"/>
              <a:cs typeface="Times New Roman" panose="02020603050405020304" pitchFamily="18" charset="0"/>
            </a:endParaRPr>
          </a:p>
          <a:p>
            <a:pPr indent="304800" algn="just">
              <a:lnSpc>
                <a:spcPct val="150000"/>
              </a:lnSpc>
            </a:pP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各省份的贸易便利化水平存在明显的差异</a:t>
            </a:r>
            <a:endParaRPr lang="en-US" altLang="zh-CN" kern="100" dirty="0">
              <a:latin typeface="Times New Roman" panose="02020603050405020304" pitchFamily="18" charset="0"/>
              <a:ea typeface="宋体" panose="02010600030101010101" pitchFamily="2" charset="-122"/>
              <a:cs typeface="Times New Roman" panose="02020603050405020304" pitchFamily="18" charset="0"/>
            </a:endParaRPr>
          </a:p>
          <a:p>
            <a:pPr indent="304800" algn="just">
              <a:lnSpc>
                <a:spcPct val="150000"/>
              </a:lnSpc>
            </a:pPr>
            <a:endPar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2399855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日期占位符 54">
            <a:extLst>
              <a:ext uri="{FF2B5EF4-FFF2-40B4-BE49-F238E27FC236}">
                <a16:creationId xmlns:a16="http://schemas.microsoft.com/office/drawing/2014/main" id="{39A700E1-F314-4BF6-AC7F-2DA145A2C917}"/>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1" u="none" strike="noStrike" kern="1200" cap="none" spc="300" normalizeH="0" baseline="0" noProof="0">
                <a:ln>
                  <a:noFill/>
                </a:ln>
                <a:solidFill>
                  <a:srgbClr val="445437"/>
                </a:solidFill>
                <a:effectLst/>
                <a:uLnTx/>
                <a:uFillTx/>
                <a:latin typeface="Microsoft YaHei"/>
                <a:ea typeface="Microsoft YaHei"/>
                <a:cs typeface="+mn-ea"/>
              </a:rPr>
              <a:t>止于至善</a:t>
            </a:r>
            <a:endParaRPr kumimoji="0" lang="zh-CN" altLang="en-US" sz="1400" b="0" i="0" u="none" strike="noStrike" kern="1200" cap="none" spc="300" normalizeH="0" baseline="0" noProof="0" dirty="0">
              <a:ln>
                <a:noFill/>
              </a:ln>
              <a:solidFill>
                <a:prstClr val="white">
                  <a:lumMod val="75000"/>
                </a:prstClr>
              </a:solidFill>
              <a:effectLst/>
              <a:uLnTx/>
              <a:uFillTx/>
              <a:latin typeface="Arial"/>
              <a:ea typeface="Microsoft YaHei"/>
              <a:cs typeface="+mn-ea"/>
            </a:endParaRPr>
          </a:p>
        </p:txBody>
      </p:sp>
      <p:sp>
        <p:nvSpPr>
          <p:cNvPr id="56" name="文本框 55">
            <a:extLst>
              <a:ext uri="{FF2B5EF4-FFF2-40B4-BE49-F238E27FC236}">
                <a16:creationId xmlns:a16="http://schemas.microsoft.com/office/drawing/2014/main" id="{39D947B5-6A62-4899-BF51-8BB8BFE7141F}"/>
              </a:ext>
            </a:extLst>
          </p:cNvPr>
          <p:cNvSpPr txBox="1"/>
          <p:nvPr/>
        </p:nvSpPr>
        <p:spPr>
          <a:xfrm>
            <a:off x="7460716" y="690186"/>
            <a:ext cx="280633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400" b="1" dirty="0">
                <a:solidFill>
                  <a:srgbClr val="445437"/>
                </a:solidFill>
                <a:latin typeface="Microsoft YaHei"/>
                <a:ea typeface="Microsoft YaHei"/>
                <a:cs typeface="+mn-ea"/>
              </a:rPr>
              <a:t>绪论</a:t>
            </a:r>
            <a:endParaRPr kumimoji="0" lang="zh-CN" altLang="en-US" sz="2400" b="1" i="0" u="none" strike="noStrike" kern="1200" cap="none" spc="0" normalizeH="0" baseline="0" noProof="0" dirty="0">
              <a:ln>
                <a:noFill/>
              </a:ln>
              <a:solidFill>
                <a:srgbClr val="445437"/>
              </a:solidFill>
              <a:effectLst/>
              <a:uLnTx/>
              <a:uFillTx/>
              <a:latin typeface="Microsoft YaHei"/>
              <a:ea typeface="Microsoft YaHei"/>
              <a:cs typeface="+mn-ea"/>
            </a:endParaRPr>
          </a:p>
        </p:txBody>
      </p:sp>
      <p:sp>
        <p:nvSpPr>
          <p:cNvPr id="57" name="文本框 56">
            <a:extLst>
              <a:ext uri="{FF2B5EF4-FFF2-40B4-BE49-F238E27FC236}">
                <a16:creationId xmlns:a16="http://schemas.microsoft.com/office/drawing/2014/main" id="{869C50FF-AAAC-4AC9-A454-CFF0E4B19F00}"/>
              </a:ext>
            </a:extLst>
          </p:cNvPr>
          <p:cNvSpPr txBox="1"/>
          <p:nvPr/>
        </p:nvSpPr>
        <p:spPr>
          <a:xfrm>
            <a:off x="7704063" y="1688640"/>
            <a:ext cx="313369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rgbClr val="445437"/>
                </a:solidFill>
                <a:effectLst/>
                <a:uLnTx/>
                <a:uFillTx/>
                <a:latin typeface="Microsoft YaHei"/>
                <a:ea typeface="Microsoft YaHei"/>
                <a:cs typeface="+mn-ea"/>
              </a:rPr>
              <a:t>理论基础和文献综述</a:t>
            </a:r>
          </a:p>
        </p:txBody>
      </p:sp>
      <p:sp>
        <p:nvSpPr>
          <p:cNvPr id="58" name="文本框 57">
            <a:extLst>
              <a:ext uri="{FF2B5EF4-FFF2-40B4-BE49-F238E27FC236}">
                <a16:creationId xmlns:a16="http://schemas.microsoft.com/office/drawing/2014/main" id="{7FD0BBBE-987E-42DB-9D8F-DC317DB0404C}"/>
              </a:ext>
            </a:extLst>
          </p:cNvPr>
          <p:cNvSpPr txBox="1"/>
          <p:nvPr/>
        </p:nvSpPr>
        <p:spPr>
          <a:xfrm>
            <a:off x="7821566" y="2658694"/>
            <a:ext cx="3798001"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rgbClr val="445437"/>
                </a:solidFill>
                <a:effectLst/>
                <a:uLnTx/>
                <a:uFillTx/>
                <a:latin typeface="Microsoft YaHei"/>
                <a:ea typeface="Microsoft YaHei"/>
                <a:cs typeface="+mn-ea"/>
              </a:rPr>
              <a:t>贸易便利化对进口产品质量的作用机理分析</a:t>
            </a:r>
          </a:p>
        </p:txBody>
      </p:sp>
      <p:sp>
        <p:nvSpPr>
          <p:cNvPr id="59" name="文本框 58">
            <a:extLst>
              <a:ext uri="{FF2B5EF4-FFF2-40B4-BE49-F238E27FC236}">
                <a16:creationId xmlns:a16="http://schemas.microsoft.com/office/drawing/2014/main" id="{7486EF1D-DCAA-4629-8A3D-09363BDD6388}"/>
              </a:ext>
            </a:extLst>
          </p:cNvPr>
          <p:cNvSpPr txBox="1"/>
          <p:nvPr/>
        </p:nvSpPr>
        <p:spPr>
          <a:xfrm>
            <a:off x="7901324" y="3714663"/>
            <a:ext cx="3909736"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rgbClr val="445437"/>
                </a:solidFill>
                <a:effectLst/>
                <a:uLnTx/>
                <a:uFillTx/>
                <a:latin typeface="Microsoft YaHei"/>
                <a:ea typeface="Microsoft YaHei"/>
                <a:cs typeface="+mn-ea"/>
              </a:rPr>
              <a:t>贸易便利化水平和进口产品质量的现状分析</a:t>
            </a:r>
          </a:p>
        </p:txBody>
      </p:sp>
      <p:sp>
        <p:nvSpPr>
          <p:cNvPr id="60" name="文本框 59">
            <a:extLst>
              <a:ext uri="{FF2B5EF4-FFF2-40B4-BE49-F238E27FC236}">
                <a16:creationId xmlns:a16="http://schemas.microsoft.com/office/drawing/2014/main" id="{081C579C-0F8C-4348-AD00-509BD5A87FA7}"/>
              </a:ext>
            </a:extLst>
          </p:cNvPr>
          <p:cNvSpPr txBox="1"/>
          <p:nvPr/>
        </p:nvSpPr>
        <p:spPr>
          <a:xfrm>
            <a:off x="7632691" y="4752221"/>
            <a:ext cx="3504979"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400" b="1" noProof="0" dirty="0">
                <a:solidFill>
                  <a:srgbClr val="445437"/>
                </a:solidFill>
                <a:latin typeface="Microsoft YaHei"/>
                <a:ea typeface="Microsoft YaHei"/>
                <a:cs typeface="+mn-ea"/>
              </a:rPr>
              <a:t>贸易便利化对进口产品质量影响的实证分析</a:t>
            </a:r>
            <a:endParaRPr kumimoji="0" lang="zh-CN" altLang="en-US" sz="2400" b="1" i="0" u="none" strike="noStrike" kern="1200" cap="none" spc="0" normalizeH="0" baseline="0" noProof="0" dirty="0">
              <a:ln>
                <a:noFill/>
              </a:ln>
              <a:solidFill>
                <a:srgbClr val="445437"/>
              </a:solidFill>
              <a:effectLst/>
              <a:uLnTx/>
              <a:uFillTx/>
              <a:latin typeface="Microsoft YaHei"/>
              <a:ea typeface="Microsoft YaHei"/>
              <a:cs typeface="+mn-ea"/>
            </a:endParaRPr>
          </a:p>
        </p:txBody>
      </p:sp>
      <p:sp>
        <p:nvSpPr>
          <p:cNvPr id="61" name="文本框 60">
            <a:extLst>
              <a:ext uri="{FF2B5EF4-FFF2-40B4-BE49-F238E27FC236}">
                <a16:creationId xmlns:a16="http://schemas.microsoft.com/office/drawing/2014/main" id="{297B91D5-B02D-4734-9981-738048E4C02E}"/>
              </a:ext>
            </a:extLst>
          </p:cNvPr>
          <p:cNvSpPr txBox="1"/>
          <p:nvPr/>
        </p:nvSpPr>
        <p:spPr>
          <a:xfrm>
            <a:off x="7356387" y="5758512"/>
            <a:ext cx="343913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rgbClr val="445437"/>
                </a:solidFill>
                <a:effectLst/>
                <a:uLnTx/>
                <a:uFillTx/>
                <a:latin typeface="Microsoft YaHei"/>
                <a:ea typeface="Microsoft YaHei"/>
                <a:cs typeface="+mn-ea"/>
              </a:rPr>
              <a:t>研究结论和政策建议</a:t>
            </a:r>
          </a:p>
        </p:txBody>
      </p:sp>
      <p:grpSp>
        <p:nvGrpSpPr>
          <p:cNvPr id="62" name="组合 61">
            <a:extLst>
              <a:ext uri="{FF2B5EF4-FFF2-40B4-BE49-F238E27FC236}">
                <a16:creationId xmlns:a16="http://schemas.microsoft.com/office/drawing/2014/main" id="{70EB1FC2-3197-4F3F-B659-CAD21008F276}"/>
              </a:ext>
            </a:extLst>
          </p:cNvPr>
          <p:cNvGrpSpPr/>
          <p:nvPr/>
        </p:nvGrpSpPr>
        <p:grpSpPr>
          <a:xfrm>
            <a:off x="6206917" y="1709005"/>
            <a:ext cx="495959" cy="495959"/>
            <a:chOff x="6932134" y="1758101"/>
            <a:chExt cx="495959" cy="495959"/>
          </a:xfrm>
        </p:grpSpPr>
        <p:sp>
          <p:nvSpPr>
            <p:cNvPr id="63" name="íṥļîḓê">
              <a:extLst>
                <a:ext uri="{FF2B5EF4-FFF2-40B4-BE49-F238E27FC236}">
                  <a16:creationId xmlns:a16="http://schemas.microsoft.com/office/drawing/2014/main" id="{01E36EAE-42CA-4AC5-BF76-2A249F69AECA}"/>
                </a:ext>
              </a:extLst>
            </p:cNvPr>
            <p:cNvSpPr/>
            <p:nvPr/>
          </p:nvSpPr>
          <p:spPr>
            <a:xfrm>
              <a:off x="6932134" y="1758101"/>
              <a:ext cx="495959" cy="495959"/>
            </a:xfrm>
            <a:prstGeom prst="ellipse">
              <a:avLst/>
            </a:prstGeom>
            <a:noFill/>
            <a:ln w="1270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lnSpcReduction="10000"/>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Microsoft YaHei"/>
                <a:cs typeface="+mn-ea"/>
              </a:endParaRPr>
            </a:p>
          </p:txBody>
        </p:sp>
        <p:sp>
          <p:nvSpPr>
            <p:cNvPr id="64" name="íṥlíḓê">
              <a:extLst>
                <a:ext uri="{FF2B5EF4-FFF2-40B4-BE49-F238E27FC236}">
                  <a16:creationId xmlns:a16="http://schemas.microsoft.com/office/drawing/2014/main" id="{915A4AC7-B1A5-47A4-A079-3300AB579DD5}"/>
                </a:ext>
              </a:extLst>
            </p:cNvPr>
            <p:cNvSpPr/>
            <p:nvPr/>
          </p:nvSpPr>
          <p:spPr>
            <a:xfrm>
              <a:off x="6977987" y="1803954"/>
              <a:ext cx="404253" cy="404253"/>
            </a:xfrm>
            <a:prstGeom prst="ellipse">
              <a:avLst/>
            </a:prstGeom>
            <a:solidFill>
              <a:schemeClr val="bg1">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85000" lnSpcReduction="20000"/>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Microsoft YaHei"/>
                <a:cs typeface="+mn-ea"/>
              </a:endParaRPr>
            </a:p>
          </p:txBody>
        </p:sp>
        <p:sp>
          <p:nvSpPr>
            <p:cNvPr id="65" name="ïśļiḑé">
              <a:extLst>
                <a:ext uri="{FF2B5EF4-FFF2-40B4-BE49-F238E27FC236}">
                  <a16:creationId xmlns:a16="http://schemas.microsoft.com/office/drawing/2014/main" id="{71950116-0050-4CF2-A8C2-568E8B925481}"/>
                </a:ext>
              </a:extLst>
            </p:cNvPr>
            <p:cNvSpPr/>
            <p:nvPr/>
          </p:nvSpPr>
          <p:spPr>
            <a:xfrm>
              <a:off x="7055794" y="1924242"/>
              <a:ext cx="248637" cy="163678"/>
            </a:xfrm>
            <a:custGeom>
              <a:avLst/>
              <a:gdLst>
                <a:gd name="connsiteX0" fmla="*/ 424341 w 607145"/>
                <a:gd name="connsiteY0" fmla="*/ 192546 h 399683"/>
                <a:gd name="connsiteX1" fmla="*/ 374104 w 607145"/>
                <a:gd name="connsiteY1" fmla="*/ 200647 h 399683"/>
                <a:gd name="connsiteX2" fmla="*/ 369850 w 607145"/>
                <a:gd name="connsiteY2" fmla="*/ 214854 h 399683"/>
                <a:gd name="connsiteX3" fmla="*/ 384076 w 607145"/>
                <a:gd name="connsiteY3" fmla="*/ 219247 h 399683"/>
                <a:gd name="connsiteX4" fmla="*/ 400942 w 607145"/>
                <a:gd name="connsiteY4" fmla="*/ 213975 h 399683"/>
                <a:gd name="connsiteX5" fmla="*/ 498617 w 607145"/>
                <a:gd name="connsiteY5" fmla="*/ 232429 h 399683"/>
                <a:gd name="connsiteX6" fmla="*/ 539828 w 607145"/>
                <a:gd name="connsiteY6" fmla="*/ 250443 h 399683"/>
                <a:gd name="connsiteX7" fmla="*/ 544668 w 607145"/>
                <a:gd name="connsiteY7" fmla="*/ 251615 h 399683"/>
                <a:gd name="connsiteX8" fmla="*/ 554054 w 607145"/>
                <a:gd name="connsiteY8" fmla="*/ 245903 h 399683"/>
                <a:gd name="connsiteX9" fmla="*/ 549508 w 607145"/>
                <a:gd name="connsiteY9" fmla="*/ 231843 h 399683"/>
                <a:gd name="connsiteX10" fmla="*/ 424341 w 607145"/>
                <a:gd name="connsiteY10" fmla="*/ 192546 h 399683"/>
                <a:gd name="connsiteX11" fmla="*/ 179418 w 607145"/>
                <a:gd name="connsiteY11" fmla="*/ 192544 h 399683"/>
                <a:gd name="connsiteX12" fmla="*/ 54260 w 607145"/>
                <a:gd name="connsiteY12" fmla="*/ 231696 h 399683"/>
                <a:gd name="connsiteX13" fmla="*/ 49714 w 607145"/>
                <a:gd name="connsiteY13" fmla="*/ 245903 h 399683"/>
                <a:gd name="connsiteX14" fmla="*/ 59099 w 607145"/>
                <a:gd name="connsiteY14" fmla="*/ 251615 h 399683"/>
                <a:gd name="connsiteX15" fmla="*/ 63939 w 607145"/>
                <a:gd name="connsiteY15" fmla="*/ 250443 h 399683"/>
                <a:gd name="connsiteX16" fmla="*/ 105147 w 607145"/>
                <a:gd name="connsiteY16" fmla="*/ 232429 h 399683"/>
                <a:gd name="connsiteX17" fmla="*/ 202962 w 607145"/>
                <a:gd name="connsiteY17" fmla="*/ 213975 h 399683"/>
                <a:gd name="connsiteX18" fmla="*/ 219680 w 607145"/>
                <a:gd name="connsiteY18" fmla="*/ 219247 h 399683"/>
                <a:gd name="connsiteX19" fmla="*/ 233905 w 607145"/>
                <a:gd name="connsiteY19" fmla="*/ 214854 h 399683"/>
                <a:gd name="connsiteX20" fmla="*/ 229652 w 607145"/>
                <a:gd name="connsiteY20" fmla="*/ 200647 h 399683"/>
                <a:gd name="connsiteX21" fmla="*/ 179418 w 607145"/>
                <a:gd name="connsiteY21" fmla="*/ 192544 h 399683"/>
                <a:gd name="connsiteX22" fmla="*/ 424341 w 607145"/>
                <a:gd name="connsiteY22" fmla="*/ 126430 h 399683"/>
                <a:gd name="connsiteX23" fmla="*/ 374104 w 607145"/>
                <a:gd name="connsiteY23" fmla="*/ 134448 h 399683"/>
                <a:gd name="connsiteX24" fmla="*/ 369850 w 607145"/>
                <a:gd name="connsiteY24" fmla="*/ 148801 h 399683"/>
                <a:gd name="connsiteX25" fmla="*/ 384076 w 607145"/>
                <a:gd name="connsiteY25" fmla="*/ 153049 h 399683"/>
                <a:gd name="connsiteX26" fmla="*/ 400942 w 607145"/>
                <a:gd name="connsiteY26" fmla="*/ 147922 h 399683"/>
                <a:gd name="connsiteX27" fmla="*/ 498617 w 607145"/>
                <a:gd name="connsiteY27" fmla="*/ 166376 h 399683"/>
                <a:gd name="connsiteX28" fmla="*/ 539828 w 607145"/>
                <a:gd name="connsiteY28" fmla="*/ 184390 h 399683"/>
                <a:gd name="connsiteX29" fmla="*/ 544668 w 607145"/>
                <a:gd name="connsiteY29" fmla="*/ 185562 h 399683"/>
                <a:gd name="connsiteX30" fmla="*/ 554054 w 607145"/>
                <a:gd name="connsiteY30" fmla="*/ 179850 h 399683"/>
                <a:gd name="connsiteX31" fmla="*/ 549508 w 607145"/>
                <a:gd name="connsiteY31" fmla="*/ 165644 h 399683"/>
                <a:gd name="connsiteX32" fmla="*/ 424341 w 607145"/>
                <a:gd name="connsiteY32" fmla="*/ 126430 h 399683"/>
                <a:gd name="connsiteX33" fmla="*/ 179418 w 607145"/>
                <a:gd name="connsiteY33" fmla="*/ 126430 h 399683"/>
                <a:gd name="connsiteX34" fmla="*/ 54260 w 607145"/>
                <a:gd name="connsiteY34" fmla="*/ 165644 h 399683"/>
                <a:gd name="connsiteX35" fmla="*/ 49714 w 607145"/>
                <a:gd name="connsiteY35" fmla="*/ 179850 h 399683"/>
                <a:gd name="connsiteX36" fmla="*/ 59099 w 607145"/>
                <a:gd name="connsiteY36" fmla="*/ 185562 h 399683"/>
                <a:gd name="connsiteX37" fmla="*/ 63939 w 607145"/>
                <a:gd name="connsiteY37" fmla="*/ 184390 h 399683"/>
                <a:gd name="connsiteX38" fmla="*/ 105147 w 607145"/>
                <a:gd name="connsiteY38" fmla="*/ 166376 h 399683"/>
                <a:gd name="connsiteX39" fmla="*/ 202962 w 607145"/>
                <a:gd name="connsiteY39" fmla="*/ 147922 h 399683"/>
                <a:gd name="connsiteX40" fmla="*/ 219680 w 607145"/>
                <a:gd name="connsiteY40" fmla="*/ 153049 h 399683"/>
                <a:gd name="connsiteX41" fmla="*/ 233905 w 607145"/>
                <a:gd name="connsiteY41" fmla="*/ 148801 h 399683"/>
                <a:gd name="connsiteX42" fmla="*/ 229652 w 607145"/>
                <a:gd name="connsiteY42" fmla="*/ 134448 h 399683"/>
                <a:gd name="connsiteX43" fmla="*/ 179418 w 607145"/>
                <a:gd name="connsiteY43" fmla="*/ 126430 h 399683"/>
                <a:gd name="connsiteX44" fmla="*/ 424341 w 607145"/>
                <a:gd name="connsiteY44" fmla="*/ 60293 h 399683"/>
                <a:gd name="connsiteX45" fmla="*/ 374104 w 607145"/>
                <a:gd name="connsiteY45" fmla="*/ 68396 h 399683"/>
                <a:gd name="connsiteX46" fmla="*/ 369850 w 607145"/>
                <a:gd name="connsiteY46" fmla="*/ 82602 h 399683"/>
                <a:gd name="connsiteX47" fmla="*/ 384076 w 607145"/>
                <a:gd name="connsiteY47" fmla="*/ 86996 h 399683"/>
                <a:gd name="connsiteX48" fmla="*/ 400942 w 607145"/>
                <a:gd name="connsiteY48" fmla="*/ 81724 h 399683"/>
                <a:gd name="connsiteX49" fmla="*/ 498471 w 607145"/>
                <a:gd name="connsiteY49" fmla="*/ 100177 h 399683"/>
                <a:gd name="connsiteX50" fmla="*/ 539828 w 607145"/>
                <a:gd name="connsiteY50" fmla="*/ 118192 h 399683"/>
                <a:gd name="connsiteX51" fmla="*/ 544668 w 607145"/>
                <a:gd name="connsiteY51" fmla="*/ 119363 h 399683"/>
                <a:gd name="connsiteX52" fmla="*/ 554054 w 607145"/>
                <a:gd name="connsiteY52" fmla="*/ 113651 h 399683"/>
                <a:gd name="connsiteX53" fmla="*/ 549508 w 607145"/>
                <a:gd name="connsiteY53" fmla="*/ 99445 h 399683"/>
                <a:gd name="connsiteX54" fmla="*/ 424341 w 607145"/>
                <a:gd name="connsiteY54" fmla="*/ 60293 h 399683"/>
                <a:gd name="connsiteX55" fmla="*/ 179418 w 607145"/>
                <a:gd name="connsiteY55" fmla="*/ 60293 h 399683"/>
                <a:gd name="connsiteX56" fmla="*/ 54260 w 607145"/>
                <a:gd name="connsiteY56" fmla="*/ 99445 h 399683"/>
                <a:gd name="connsiteX57" fmla="*/ 49714 w 607145"/>
                <a:gd name="connsiteY57" fmla="*/ 113651 h 399683"/>
                <a:gd name="connsiteX58" fmla="*/ 59099 w 607145"/>
                <a:gd name="connsiteY58" fmla="*/ 119363 h 399683"/>
                <a:gd name="connsiteX59" fmla="*/ 63939 w 607145"/>
                <a:gd name="connsiteY59" fmla="*/ 118192 h 399683"/>
                <a:gd name="connsiteX60" fmla="*/ 105147 w 607145"/>
                <a:gd name="connsiteY60" fmla="*/ 100177 h 399683"/>
                <a:gd name="connsiteX61" fmla="*/ 202962 w 607145"/>
                <a:gd name="connsiteY61" fmla="*/ 81724 h 399683"/>
                <a:gd name="connsiteX62" fmla="*/ 219680 w 607145"/>
                <a:gd name="connsiteY62" fmla="*/ 86996 h 399683"/>
                <a:gd name="connsiteX63" fmla="*/ 233905 w 607145"/>
                <a:gd name="connsiteY63" fmla="*/ 82602 h 399683"/>
                <a:gd name="connsiteX64" fmla="*/ 229652 w 607145"/>
                <a:gd name="connsiteY64" fmla="*/ 68396 h 399683"/>
                <a:gd name="connsiteX65" fmla="*/ 179418 w 607145"/>
                <a:gd name="connsiteY65" fmla="*/ 60293 h 399683"/>
                <a:gd name="connsiteX66" fmla="*/ 402115 w 607145"/>
                <a:gd name="connsiteY66" fmla="*/ 0 h 399683"/>
                <a:gd name="connsiteX67" fmla="*/ 607145 w 607145"/>
                <a:gd name="connsiteY67" fmla="*/ 64295 h 399683"/>
                <a:gd name="connsiteX68" fmla="*/ 607145 w 607145"/>
                <a:gd name="connsiteY68" fmla="*/ 399683 h 399683"/>
                <a:gd name="connsiteX69" fmla="*/ 398449 w 607145"/>
                <a:gd name="connsiteY69" fmla="*/ 341686 h 399683"/>
                <a:gd name="connsiteX70" fmla="*/ 315000 w 607145"/>
                <a:gd name="connsiteY70" fmla="*/ 370538 h 399683"/>
                <a:gd name="connsiteX71" fmla="*/ 313240 w 607145"/>
                <a:gd name="connsiteY71" fmla="*/ 372296 h 399683"/>
                <a:gd name="connsiteX72" fmla="*/ 313240 w 607145"/>
                <a:gd name="connsiteY72" fmla="*/ 50235 h 399683"/>
                <a:gd name="connsiteX73" fmla="*/ 314560 w 607145"/>
                <a:gd name="connsiteY73" fmla="*/ 45988 h 399683"/>
                <a:gd name="connsiteX74" fmla="*/ 402115 w 607145"/>
                <a:gd name="connsiteY74" fmla="*/ 0 h 399683"/>
                <a:gd name="connsiteX75" fmla="*/ 205015 w 607145"/>
                <a:gd name="connsiteY75" fmla="*/ 0 h 399683"/>
                <a:gd name="connsiteX76" fmla="*/ 292564 w 607145"/>
                <a:gd name="connsiteY76" fmla="*/ 45988 h 399683"/>
                <a:gd name="connsiteX77" fmla="*/ 292271 w 607145"/>
                <a:gd name="connsiteY77" fmla="*/ 47013 h 399683"/>
                <a:gd name="connsiteX78" fmla="*/ 292124 w 607145"/>
                <a:gd name="connsiteY78" fmla="*/ 49064 h 399683"/>
                <a:gd name="connsiteX79" fmla="*/ 292124 w 607145"/>
                <a:gd name="connsiteY79" fmla="*/ 370538 h 399683"/>
                <a:gd name="connsiteX80" fmla="*/ 208534 w 607145"/>
                <a:gd name="connsiteY80" fmla="*/ 341686 h 399683"/>
                <a:gd name="connsiteX81" fmla="*/ 0 w 607145"/>
                <a:gd name="connsiteY81" fmla="*/ 399683 h 399683"/>
                <a:gd name="connsiteX82" fmla="*/ 0 w 607145"/>
                <a:gd name="connsiteY82" fmla="*/ 64295 h 399683"/>
                <a:gd name="connsiteX83" fmla="*/ 205015 w 607145"/>
                <a:gd name="connsiteY83" fmla="*/ 0 h 399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607145" h="399683">
                  <a:moveTo>
                    <a:pt x="424341" y="192546"/>
                  </a:moveTo>
                  <a:cubicBezTo>
                    <a:pt x="405663" y="191228"/>
                    <a:pt x="388037" y="193178"/>
                    <a:pt x="374104" y="200647"/>
                  </a:cubicBezTo>
                  <a:cubicBezTo>
                    <a:pt x="368970" y="203430"/>
                    <a:pt x="367064" y="209728"/>
                    <a:pt x="369850" y="214854"/>
                  </a:cubicBezTo>
                  <a:cubicBezTo>
                    <a:pt x="372637" y="219980"/>
                    <a:pt x="378943" y="221884"/>
                    <a:pt x="384076" y="219247"/>
                  </a:cubicBezTo>
                  <a:cubicBezTo>
                    <a:pt x="388916" y="216611"/>
                    <a:pt x="394636" y="215000"/>
                    <a:pt x="400942" y="213975"/>
                  </a:cubicBezTo>
                  <a:cubicBezTo>
                    <a:pt x="428514" y="209874"/>
                    <a:pt x="467379" y="220566"/>
                    <a:pt x="498617" y="232429"/>
                  </a:cubicBezTo>
                  <a:cubicBezTo>
                    <a:pt x="515630" y="238873"/>
                    <a:pt x="530442" y="245610"/>
                    <a:pt x="539828" y="250443"/>
                  </a:cubicBezTo>
                  <a:cubicBezTo>
                    <a:pt x="541442" y="251322"/>
                    <a:pt x="543055" y="251615"/>
                    <a:pt x="544668" y="251615"/>
                  </a:cubicBezTo>
                  <a:cubicBezTo>
                    <a:pt x="548481" y="251615"/>
                    <a:pt x="552148" y="249564"/>
                    <a:pt x="554054" y="245903"/>
                  </a:cubicBezTo>
                  <a:cubicBezTo>
                    <a:pt x="556694" y="240777"/>
                    <a:pt x="554641" y="234479"/>
                    <a:pt x="549508" y="231843"/>
                  </a:cubicBezTo>
                  <a:cubicBezTo>
                    <a:pt x="545878" y="229866"/>
                    <a:pt x="480376" y="196501"/>
                    <a:pt x="424341" y="192546"/>
                  </a:cubicBezTo>
                  <a:close/>
                  <a:moveTo>
                    <a:pt x="179418" y="192544"/>
                  </a:moveTo>
                  <a:cubicBezTo>
                    <a:pt x="123386" y="196492"/>
                    <a:pt x="57889" y="229829"/>
                    <a:pt x="54260" y="231696"/>
                  </a:cubicBezTo>
                  <a:cubicBezTo>
                    <a:pt x="49127" y="234479"/>
                    <a:pt x="47074" y="240777"/>
                    <a:pt x="49714" y="245903"/>
                  </a:cubicBezTo>
                  <a:cubicBezTo>
                    <a:pt x="51620" y="249564"/>
                    <a:pt x="55287" y="251615"/>
                    <a:pt x="59099" y="251615"/>
                  </a:cubicBezTo>
                  <a:cubicBezTo>
                    <a:pt x="60713" y="251615"/>
                    <a:pt x="62472" y="251322"/>
                    <a:pt x="63939" y="250443"/>
                  </a:cubicBezTo>
                  <a:cubicBezTo>
                    <a:pt x="73324" y="245610"/>
                    <a:pt x="88136" y="238873"/>
                    <a:pt x="105147" y="232429"/>
                  </a:cubicBezTo>
                  <a:cubicBezTo>
                    <a:pt x="136383" y="220566"/>
                    <a:pt x="175245" y="209874"/>
                    <a:pt x="202962" y="213975"/>
                  </a:cubicBezTo>
                  <a:cubicBezTo>
                    <a:pt x="209121" y="215000"/>
                    <a:pt x="214840" y="216611"/>
                    <a:pt x="219680" y="219247"/>
                  </a:cubicBezTo>
                  <a:cubicBezTo>
                    <a:pt x="224812" y="221884"/>
                    <a:pt x="231118" y="219980"/>
                    <a:pt x="233905" y="214854"/>
                  </a:cubicBezTo>
                  <a:cubicBezTo>
                    <a:pt x="236691" y="209728"/>
                    <a:pt x="234784" y="203430"/>
                    <a:pt x="229652" y="200647"/>
                  </a:cubicBezTo>
                  <a:cubicBezTo>
                    <a:pt x="215720" y="193178"/>
                    <a:pt x="198095" y="191228"/>
                    <a:pt x="179418" y="192544"/>
                  </a:cubicBezTo>
                  <a:close/>
                  <a:moveTo>
                    <a:pt x="424341" y="126430"/>
                  </a:moveTo>
                  <a:cubicBezTo>
                    <a:pt x="405663" y="125093"/>
                    <a:pt x="388037" y="127016"/>
                    <a:pt x="374104" y="134448"/>
                  </a:cubicBezTo>
                  <a:cubicBezTo>
                    <a:pt x="368970" y="137231"/>
                    <a:pt x="367064" y="143675"/>
                    <a:pt x="369850" y="148801"/>
                  </a:cubicBezTo>
                  <a:cubicBezTo>
                    <a:pt x="372637" y="153927"/>
                    <a:pt x="378943" y="155831"/>
                    <a:pt x="384076" y="153049"/>
                  </a:cubicBezTo>
                  <a:cubicBezTo>
                    <a:pt x="388916" y="150559"/>
                    <a:pt x="394636" y="148801"/>
                    <a:pt x="400942" y="147922"/>
                  </a:cubicBezTo>
                  <a:cubicBezTo>
                    <a:pt x="428514" y="143822"/>
                    <a:pt x="467379" y="154513"/>
                    <a:pt x="498617" y="166376"/>
                  </a:cubicBezTo>
                  <a:cubicBezTo>
                    <a:pt x="515630" y="172820"/>
                    <a:pt x="530442" y="179557"/>
                    <a:pt x="539828" y="184390"/>
                  </a:cubicBezTo>
                  <a:cubicBezTo>
                    <a:pt x="541442" y="185123"/>
                    <a:pt x="543055" y="185562"/>
                    <a:pt x="544668" y="185562"/>
                  </a:cubicBezTo>
                  <a:cubicBezTo>
                    <a:pt x="548481" y="185562"/>
                    <a:pt x="552148" y="183512"/>
                    <a:pt x="554054" y="179850"/>
                  </a:cubicBezTo>
                  <a:cubicBezTo>
                    <a:pt x="556694" y="174724"/>
                    <a:pt x="554641" y="168280"/>
                    <a:pt x="549508" y="165644"/>
                  </a:cubicBezTo>
                  <a:cubicBezTo>
                    <a:pt x="545878" y="163777"/>
                    <a:pt x="480376" y="130439"/>
                    <a:pt x="424341" y="126430"/>
                  </a:cubicBezTo>
                  <a:close/>
                  <a:moveTo>
                    <a:pt x="179418" y="126430"/>
                  </a:moveTo>
                  <a:cubicBezTo>
                    <a:pt x="123386" y="130439"/>
                    <a:pt x="57889" y="163777"/>
                    <a:pt x="54260" y="165644"/>
                  </a:cubicBezTo>
                  <a:cubicBezTo>
                    <a:pt x="49127" y="168280"/>
                    <a:pt x="47074" y="174724"/>
                    <a:pt x="49714" y="179850"/>
                  </a:cubicBezTo>
                  <a:cubicBezTo>
                    <a:pt x="51620" y="183512"/>
                    <a:pt x="55287" y="185562"/>
                    <a:pt x="59099" y="185562"/>
                  </a:cubicBezTo>
                  <a:cubicBezTo>
                    <a:pt x="60713" y="185562"/>
                    <a:pt x="62472" y="185123"/>
                    <a:pt x="63939" y="184390"/>
                  </a:cubicBezTo>
                  <a:cubicBezTo>
                    <a:pt x="73324" y="179557"/>
                    <a:pt x="88136" y="172820"/>
                    <a:pt x="105147" y="166376"/>
                  </a:cubicBezTo>
                  <a:cubicBezTo>
                    <a:pt x="136383" y="154513"/>
                    <a:pt x="175245" y="143675"/>
                    <a:pt x="202962" y="147922"/>
                  </a:cubicBezTo>
                  <a:cubicBezTo>
                    <a:pt x="209121" y="148801"/>
                    <a:pt x="214840" y="150412"/>
                    <a:pt x="219680" y="153049"/>
                  </a:cubicBezTo>
                  <a:cubicBezTo>
                    <a:pt x="224812" y="155831"/>
                    <a:pt x="231265" y="153927"/>
                    <a:pt x="233905" y="148801"/>
                  </a:cubicBezTo>
                  <a:cubicBezTo>
                    <a:pt x="236691" y="143675"/>
                    <a:pt x="234784" y="137231"/>
                    <a:pt x="229652" y="134448"/>
                  </a:cubicBezTo>
                  <a:cubicBezTo>
                    <a:pt x="215720" y="127016"/>
                    <a:pt x="198095" y="125093"/>
                    <a:pt x="179418" y="126430"/>
                  </a:cubicBezTo>
                  <a:close/>
                  <a:moveTo>
                    <a:pt x="424341" y="60293"/>
                  </a:moveTo>
                  <a:cubicBezTo>
                    <a:pt x="405663" y="58977"/>
                    <a:pt x="388037" y="60927"/>
                    <a:pt x="374104" y="68396"/>
                  </a:cubicBezTo>
                  <a:cubicBezTo>
                    <a:pt x="368970" y="71179"/>
                    <a:pt x="367064" y="77476"/>
                    <a:pt x="369850" y="82602"/>
                  </a:cubicBezTo>
                  <a:cubicBezTo>
                    <a:pt x="372637" y="87728"/>
                    <a:pt x="378943" y="89632"/>
                    <a:pt x="384076" y="86996"/>
                  </a:cubicBezTo>
                  <a:cubicBezTo>
                    <a:pt x="388916" y="84360"/>
                    <a:pt x="394636" y="82749"/>
                    <a:pt x="400942" y="81724"/>
                  </a:cubicBezTo>
                  <a:cubicBezTo>
                    <a:pt x="428514" y="77623"/>
                    <a:pt x="467379" y="88314"/>
                    <a:pt x="498471" y="100177"/>
                  </a:cubicBezTo>
                  <a:cubicBezTo>
                    <a:pt x="515630" y="106621"/>
                    <a:pt x="530442" y="113358"/>
                    <a:pt x="539828" y="118192"/>
                  </a:cubicBezTo>
                  <a:cubicBezTo>
                    <a:pt x="541442" y="119070"/>
                    <a:pt x="543055" y="119363"/>
                    <a:pt x="544668" y="119363"/>
                  </a:cubicBezTo>
                  <a:cubicBezTo>
                    <a:pt x="548481" y="119363"/>
                    <a:pt x="552148" y="117313"/>
                    <a:pt x="554054" y="113651"/>
                  </a:cubicBezTo>
                  <a:cubicBezTo>
                    <a:pt x="556694" y="108525"/>
                    <a:pt x="554641" y="102228"/>
                    <a:pt x="549508" y="99445"/>
                  </a:cubicBezTo>
                  <a:cubicBezTo>
                    <a:pt x="545878" y="97578"/>
                    <a:pt x="480376" y="64240"/>
                    <a:pt x="424341" y="60293"/>
                  </a:cubicBezTo>
                  <a:close/>
                  <a:moveTo>
                    <a:pt x="179418" y="60293"/>
                  </a:moveTo>
                  <a:cubicBezTo>
                    <a:pt x="123386" y="64240"/>
                    <a:pt x="57889" y="97578"/>
                    <a:pt x="54260" y="99445"/>
                  </a:cubicBezTo>
                  <a:cubicBezTo>
                    <a:pt x="49127" y="102228"/>
                    <a:pt x="47074" y="108525"/>
                    <a:pt x="49714" y="113651"/>
                  </a:cubicBezTo>
                  <a:cubicBezTo>
                    <a:pt x="51620" y="117313"/>
                    <a:pt x="55287" y="119363"/>
                    <a:pt x="59099" y="119363"/>
                  </a:cubicBezTo>
                  <a:cubicBezTo>
                    <a:pt x="60713" y="119363"/>
                    <a:pt x="62472" y="119070"/>
                    <a:pt x="63939" y="118192"/>
                  </a:cubicBezTo>
                  <a:cubicBezTo>
                    <a:pt x="73324" y="113358"/>
                    <a:pt x="88136" y="106621"/>
                    <a:pt x="105147" y="100177"/>
                  </a:cubicBezTo>
                  <a:cubicBezTo>
                    <a:pt x="136383" y="88314"/>
                    <a:pt x="175245" y="77623"/>
                    <a:pt x="202962" y="81724"/>
                  </a:cubicBezTo>
                  <a:cubicBezTo>
                    <a:pt x="209121" y="82749"/>
                    <a:pt x="214840" y="84360"/>
                    <a:pt x="219680" y="86996"/>
                  </a:cubicBezTo>
                  <a:cubicBezTo>
                    <a:pt x="224812" y="89632"/>
                    <a:pt x="231265" y="87728"/>
                    <a:pt x="233905" y="82602"/>
                  </a:cubicBezTo>
                  <a:cubicBezTo>
                    <a:pt x="236691" y="77476"/>
                    <a:pt x="234784" y="71179"/>
                    <a:pt x="229652" y="68396"/>
                  </a:cubicBezTo>
                  <a:cubicBezTo>
                    <a:pt x="215720" y="60927"/>
                    <a:pt x="198095" y="58977"/>
                    <a:pt x="179418" y="60293"/>
                  </a:cubicBezTo>
                  <a:close/>
                  <a:moveTo>
                    <a:pt x="402115" y="0"/>
                  </a:moveTo>
                  <a:cubicBezTo>
                    <a:pt x="454179" y="0"/>
                    <a:pt x="523109" y="21676"/>
                    <a:pt x="607145" y="64295"/>
                  </a:cubicBezTo>
                  <a:lnTo>
                    <a:pt x="607145" y="399683"/>
                  </a:lnTo>
                  <a:cubicBezTo>
                    <a:pt x="570187" y="382548"/>
                    <a:pt x="474858" y="341686"/>
                    <a:pt x="398449" y="341686"/>
                  </a:cubicBezTo>
                  <a:cubicBezTo>
                    <a:pt x="356944" y="341686"/>
                    <a:pt x="331132" y="353988"/>
                    <a:pt x="315000" y="370538"/>
                  </a:cubicBezTo>
                  <a:cubicBezTo>
                    <a:pt x="314413" y="371124"/>
                    <a:pt x="313827" y="371710"/>
                    <a:pt x="313240" y="372296"/>
                  </a:cubicBezTo>
                  <a:lnTo>
                    <a:pt x="313240" y="50235"/>
                  </a:lnTo>
                  <a:cubicBezTo>
                    <a:pt x="313387" y="49356"/>
                    <a:pt x="313827" y="47892"/>
                    <a:pt x="314560" y="45988"/>
                  </a:cubicBezTo>
                  <a:cubicBezTo>
                    <a:pt x="319400" y="33100"/>
                    <a:pt x="338319" y="0"/>
                    <a:pt x="402115" y="0"/>
                  </a:cubicBezTo>
                  <a:close/>
                  <a:moveTo>
                    <a:pt x="205015" y="0"/>
                  </a:moveTo>
                  <a:cubicBezTo>
                    <a:pt x="268954" y="0"/>
                    <a:pt x="287725" y="33246"/>
                    <a:pt x="292564" y="45988"/>
                  </a:cubicBezTo>
                  <a:cubicBezTo>
                    <a:pt x="292417" y="46574"/>
                    <a:pt x="292271" y="47013"/>
                    <a:pt x="292271" y="47013"/>
                  </a:cubicBezTo>
                  <a:cubicBezTo>
                    <a:pt x="292124" y="47745"/>
                    <a:pt x="292124" y="48331"/>
                    <a:pt x="292124" y="49064"/>
                  </a:cubicBezTo>
                  <a:lnTo>
                    <a:pt x="292124" y="370538"/>
                  </a:lnTo>
                  <a:cubicBezTo>
                    <a:pt x="275993" y="353988"/>
                    <a:pt x="250183" y="341686"/>
                    <a:pt x="208534" y="341686"/>
                  </a:cubicBezTo>
                  <a:cubicBezTo>
                    <a:pt x="132277" y="341686"/>
                    <a:pt x="36809" y="382548"/>
                    <a:pt x="0" y="399683"/>
                  </a:cubicBezTo>
                  <a:lnTo>
                    <a:pt x="0" y="64295"/>
                  </a:lnTo>
                  <a:cubicBezTo>
                    <a:pt x="84030" y="21676"/>
                    <a:pt x="152955" y="0"/>
                    <a:pt x="205015"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2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Microsoft YaHei"/>
                <a:cs typeface="+mn-ea"/>
              </a:endParaRPr>
            </a:p>
          </p:txBody>
        </p:sp>
      </p:grpSp>
      <p:grpSp>
        <p:nvGrpSpPr>
          <p:cNvPr id="66" name="组合 65">
            <a:extLst>
              <a:ext uri="{FF2B5EF4-FFF2-40B4-BE49-F238E27FC236}">
                <a16:creationId xmlns:a16="http://schemas.microsoft.com/office/drawing/2014/main" id="{0D114120-8F70-4887-B86F-0391C5982EFA}"/>
              </a:ext>
            </a:extLst>
          </p:cNvPr>
          <p:cNvGrpSpPr/>
          <p:nvPr/>
        </p:nvGrpSpPr>
        <p:grpSpPr>
          <a:xfrm>
            <a:off x="6381593" y="2608522"/>
            <a:ext cx="495959" cy="495959"/>
            <a:chOff x="7112947" y="2706714"/>
            <a:chExt cx="495959" cy="495959"/>
          </a:xfrm>
        </p:grpSpPr>
        <p:sp>
          <p:nvSpPr>
            <p:cNvPr id="67" name="íṥļîḓê">
              <a:extLst>
                <a:ext uri="{FF2B5EF4-FFF2-40B4-BE49-F238E27FC236}">
                  <a16:creationId xmlns:a16="http://schemas.microsoft.com/office/drawing/2014/main" id="{F6EFE498-5CFE-4759-B437-268929A27E1A}"/>
                </a:ext>
              </a:extLst>
            </p:cNvPr>
            <p:cNvSpPr/>
            <p:nvPr/>
          </p:nvSpPr>
          <p:spPr>
            <a:xfrm>
              <a:off x="7112947" y="2706714"/>
              <a:ext cx="495959" cy="495959"/>
            </a:xfrm>
            <a:prstGeom prst="ellipse">
              <a:avLst/>
            </a:prstGeom>
            <a:noFill/>
            <a:ln w="1270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lnSpcReduction="10000"/>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Microsoft YaHei"/>
                <a:cs typeface="+mn-ea"/>
              </a:endParaRPr>
            </a:p>
          </p:txBody>
        </p:sp>
        <p:sp>
          <p:nvSpPr>
            <p:cNvPr id="68" name="íṥlíḓê">
              <a:extLst>
                <a:ext uri="{FF2B5EF4-FFF2-40B4-BE49-F238E27FC236}">
                  <a16:creationId xmlns:a16="http://schemas.microsoft.com/office/drawing/2014/main" id="{A78F40A1-B6AB-437F-A6BC-B2E38C094C19}"/>
                </a:ext>
              </a:extLst>
            </p:cNvPr>
            <p:cNvSpPr/>
            <p:nvPr/>
          </p:nvSpPr>
          <p:spPr>
            <a:xfrm>
              <a:off x="7158800" y="2752567"/>
              <a:ext cx="404253" cy="404253"/>
            </a:xfrm>
            <a:prstGeom prst="ellipse">
              <a:avLst/>
            </a:prstGeom>
            <a:solidFill>
              <a:schemeClr val="bg1">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85000" lnSpcReduction="20000"/>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Microsoft YaHei"/>
                <a:cs typeface="+mn-ea"/>
              </a:endParaRPr>
            </a:p>
          </p:txBody>
        </p:sp>
        <p:sp>
          <p:nvSpPr>
            <p:cNvPr id="69" name="ïśļiḑé">
              <a:extLst>
                <a:ext uri="{FF2B5EF4-FFF2-40B4-BE49-F238E27FC236}">
                  <a16:creationId xmlns:a16="http://schemas.microsoft.com/office/drawing/2014/main" id="{E157846C-EF00-4145-9CE1-45D187372E7E}"/>
                </a:ext>
              </a:extLst>
            </p:cNvPr>
            <p:cNvSpPr/>
            <p:nvPr/>
          </p:nvSpPr>
          <p:spPr>
            <a:xfrm>
              <a:off x="7236607" y="2872855"/>
              <a:ext cx="248637" cy="163678"/>
            </a:xfrm>
            <a:custGeom>
              <a:avLst/>
              <a:gdLst>
                <a:gd name="connsiteX0" fmla="*/ 424341 w 607145"/>
                <a:gd name="connsiteY0" fmla="*/ 192546 h 399683"/>
                <a:gd name="connsiteX1" fmla="*/ 374104 w 607145"/>
                <a:gd name="connsiteY1" fmla="*/ 200647 h 399683"/>
                <a:gd name="connsiteX2" fmla="*/ 369850 w 607145"/>
                <a:gd name="connsiteY2" fmla="*/ 214854 h 399683"/>
                <a:gd name="connsiteX3" fmla="*/ 384076 w 607145"/>
                <a:gd name="connsiteY3" fmla="*/ 219247 h 399683"/>
                <a:gd name="connsiteX4" fmla="*/ 400942 w 607145"/>
                <a:gd name="connsiteY4" fmla="*/ 213975 h 399683"/>
                <a:gd name="connsiteX5" fmla="*/ 498617 w 607145"/>
                <a:gd name="connsiteY5" fmla="*/ 232429 h 399683"/>
                <a:gd name="connsiteX6" fmla="*/ 539828 w 607145"/>
                <a:gd name="connsiteY6" fmla="*/ 250443 h 399683"/>
                <a:gd name="connsiteX7" fmla="*/ 544668 w 607145"/>
                <a:gd name="connsiteY7" fmla="*/ 251615 h 399683"/>
                <a:gd name="connsiteX8" fmla="*/ 554054 w 607145"/>
                <a:gd name="connsiteY8" fmla="*/ 245903 h 399683"/>
                <a:gd name="connsiteX9" fmla="*/ 549508 w 607145"/>
                <a:gd name="connsiteY9" fmla="*/ 231843 h 399683"/>
                <a:gd name="connsiteX10" fmla="*/ 424341 w 607145"/>
                <a:gd name="connsiteY10" fmla="*/ 192546 h 399683"/>
                <a:gd name="connsiteX11" fmla="*/ 179418 w 607145"/>
                <a:gd name="connsiteY11" fmla="*/ 192544 h 399683"/>
                <a:gd name="connsiteX12" fmla="*/ 54260 w 607145"/>
                <a:gd name="connsiteY12" fmla="*/ 231696 h 399683"/>
                <a:gd name="connsiteX13" fmla="*/ 49714 w 607145"/>
                <a:gd name="connsiteY13" fmla="*/ 245903 h 399683"/>
                <a:gd name="connsiteX14" fmla="*/ 59099 w 607145"/>
                <a:gd name="connsiteY14" fmla="*/ 251615 h 399683"/>
                <a:gd name="connsiteX15" fmla="*/ 63939 w 607145"/>
                <a:gd name="connsiteY15" fmla="*/ 250443 h 399683"/>
                <a:gd name="connsiteX16" fmla="*/ 105147 w 607145"/>
                <a:gd name="connsiteY16" fmla="*/ 232429 h 399683"/>
                <a:gd name="connsiteX17" fmla="*/ 202962 w 607145"/>
                <a:gd name="connsiteY17" fmla="*/ 213975 h 399683"/>
                <a:gd name="connsiteX18" fmla="*/ 219680 w 607145"/>
                <a:gd name="connsiteY18" fmla="*/ 219247 h 399683"/>
                <a:gd name="connsiteX19" fmla="*/ 233905 w 607145"/>
                <a:gd name="connsiteY19" fmla="*/ 214854 h 399683"/>
                <a:gd name="connsiteX20" fmla="*/ 229652 w 607145"/>
                <a:gd name="connsiteY20" fmla="*/ 200647 h 399683"/>
                <a:gd name="connsiteX21" fmla="*/ 179418 w 607145"/>
                <a:gd name="connsiteY21" fmla="*/ 192544 h 399683"/>
                <a:gd name="connsiteX22" fmla="*/ 424341 w 607145"/>
                <a:gd name="connsiteY22" fmla="*/ 126430 h 399683"/>
                <a:gd name="connsiteX23" fmla="*/ 374104 w 607145"/>
                <a:gd name="connsiteY23" fmla="*/ 134448 h 399683"/>
                <a:gd name="connsiteX24" fmla="*/ 369850 w 607145"/>
                <a:gd name="connsiteY24" fmla="*/ 148801 h 399683"/>
                <a:gd name="connsiteX25" fmla="*/ 384076 w 607145"/>
                <a:gd name="connsiteY25" fmla="*/ 153049 h 399683"/>
                <a:gd name="connsiteX26" fmla="*/ 400942 w 607145"/>
                <a:gd name="connsiteY26" fmla="*/ 147922 h 399683"/>
                <a:gd name="connsiteX27" fmla="*/ 498617 w 607145"/>
                <a:gd name="connsiteY27" fmla="*/ 166376 h 399683"/>
                <a:gd name="connsiteX28" fmla="*/ 539828 w 607145"/>
                <a:gd name="connsiteY28" fmla="*/ 184390 h 399683"/>
                <a:gd name="connsiteX29" fmla="*/ 544668 w 607145"/>
                <a:gd name="connsiteY29" fmla="*/ 185562 h 399683"/>
                <a:gd name="connsiteX30" fmla="*/ 554054 w 607145"/>
                <a:gd name="connsiteY30" fmla="*/ 179850 h 399683"/>
                <a:gd name="connsiteX31" fmla="*/ 549508 w 607145"/>
                <a:gd name="connsiteY31" fmla="*/ 165644 h 399683"/>
                <a:gd name="connsiteX32" fmla="*/ 424341 w 607145"/>
                <a:gd name="connsiteY32" fmla="*/ 126430 h 399683"/>
                <a:gd name="connsiteX33" fmla="*/ 179418 w 607145"/>
                <a:gd name="connsiteY33" fmla="*/ 126430 h 399683"/>
                <a:gd name="connsiteX34" fmla="*/ 54260 w 607145"/>
                <a:gd name="connsiteY34" fmla="*/ 165644 h 399683"/>
                <a:gd name="connsiteX35" fmla="*/ 49714 w 607145"/>
                <a:gd name="connsiteY35" fmla="*/ 179850 h 399683"/>
                <a:gd name="connsiteX36" fmla="*/ 59099 w 607145"/>
                <a:gd name="connsiteY36" fmla="*/ 185562 h 399683"/>
                <a:gd name="connsiteX37" fmla="*/ 63939 w 607145"/>
                <a:gd name="connsiteY37" fmla="*/ 184390 h 399683"/>
                <a:gd name="connsiteX38" fmla="*/ 105147 w 607145"/>
                <a:gd name="connsiteY38" fmla="*/ 166376 h 399683"/>
                <a:gd name="connsiteX39" fmla="*/ 202962 w 607145"/>
                <a:gd name="connsiteY39" fmla="*/ 147922 h 399683"/>
                <a:gd name="connsiteX40" fmla="*/ 219680 w 607145"/>
                <a:gd name="connsiteY40" fmla="*/ 153049 h 399683"/>
                <a:gd name="connsiteX41" fmla="*/ 233905 w 607145"/>
                <a:gd name="connsiteY41" fmla="*/ 148801 h 399683"/>
                <a:gd name="connsiteX42" fmla="*/ 229652 w 607145"/>
                <a:gd name="connsiteY42" fmla="*/ 134448 h 399683"/>
                <a:gd name="connsiteX43" fmla="*/ 179418 w 607145"/>
                <a:gd name="connsiteY43" fmla="*/ 126430 h 399683"/>
                <a:gd name="connsiteX44" fmla="*/ 424341 w 607145"/>
                <a:gd name="connsiteY44" fmla="*/ 60293 h 399683"/>
                <a:gd name="connsiteX45" fmla="*/ 374104 w 607145"/>
                <a:gd name="connsiteY45" fmla="*/ 68396 h 399683"/>
                <a:gd name="connsiteX46" fmla="*/ 369850 w 607145"/>
                <a:gd name="connsiteY46" fmla="*/ 82602 h 399683"/>
                <a:gd name="connsiteX47" fmla="*/ 384076 w 607145"/>
                <a:gd name="connsiteY47" fmla="*/ 86996 h 399683"/>
                <a:gd name="connsiteX48" fmla="*/ 400942 w 607145"/>
                <a:gd name="connsiteY48" fmla="*/ 81724 h 399683"/>
                <a:gd name="connsiteX49" fmla="*/ 498471 w 607145"/>
                <a:gd name="connsiteY49" fmla="*/ 100177 h 399683"/>
                <a:gd name="connsiteX50" fmla="*/ 539828 w 607145"/>
                <a:gd name="connsiteY50" fmla="*/ 118192 h 399683"/>
                <a:gd name="connsiteX51" fmla="*/ 544668 w 607145"/>
                <a:gd name="connsiteY51" fmla="*/ 119363 h 399683"/>
                <a:gd name="connsiteX52" fmla="*/ 554054 w 607145"/>
                <a:gd name="connsiteY52" fmla="*/ 113651 h 399683"/>
                <a:gd name="connsiteX53" fmla="*/ 549508 w 607145"/>
                <a:gd name="connsiteY53" fmla="*/ 99445 h 399683"/>
                <a:gd name="connsiteX54" fmla="*/ 424341 w 607145"/>
                <a:gd name="connsiteY54" fmla="*/ 60293 h 399683"/>
                <a:gd name="connsiteX55" fmla="*/ 179418 w 607145"/>
                <a:gd name="connsiteY55" fmla="*/ 60293 h 399683"/>
                <a:gd name="connsiteX56" fmla="*/ 54260 w 607145"/>
                <a:gd name="connsiteY56" fmla="*/ 99445 h 399683"/>
                <a:gd name="connsiteX57" fmla="*/ 49714 w 607145"/>
                <a:gd name="connsiteY57" fmla="*/ 113651 h 399683"/>
                <a:gd name="connsiteX58" fmla="*/ 59099 w 607145"/>
                <a:gd name="connsiteY58" fmla="*/ 119363 h 399683"/>
                <a:gd name="connsiteX59" fmla="*/ 63939 w 607145"/>
                <a:gd name="connsiteY59" fmla="*/ 118192 h 399683"/>
                <a:gd name="connsiteX60" fmla="*/ 105147 w 607145"/>
                <a:gd name="connsiteY60" fmla="*/ 100177 h 399683"/>
                <a:gd name="connsiteX61" fmla="*/ 202962 w 607145"/>
                <a:gd name="connsiteY61" fmla="*/ 81724 h 399683"/>
                <a:gd name="connsiteX62" fmla="*/ 219680 w 607145"/>
                <a:gd name="connsiteY62" fmla="*/ 86996 h 399683"/>
                <a:gd name="connsiteX63" fmla="*/ 233905 w 607145"/>
                <a:gd name="connsiteY63" fmla="*/ 82602 h 399683"/>
                <a:gd name="connsiteX64" fmla="*/ 229652 w 607145"/>
                <a:gd name="connsiteY64" fmla="*/ 68396 h 399683"/>
                <a:gd name="connsiteX65" fmla="*/ 179418 w 607145"/>
                <a:gd name="connsiteY65" fmla="*/ 60293 h 399683"/>
                <a:gd name="connsiteX66" fmla="*/ 402115 w 607145"/>
                <a:gd name="connsiteY66" fmla="*/ 0 h 399683"/>
                <a:gd name="connsiteX67" fmla="*/ 607145 w 607145"/>
                <a:gd name="connsiteY67" fmla="*/ 64295 h 399683"/>
                <a:gd name="connsiteX68" fmla="*/ 607145 w 607145"/>
                <a:gd name="connsiteY68" fmla="*/ 399683 h 399683"/>
                <a:gd name="connsiteX69" fmla="*/ 398449 w 607145"/>
                <a:gd name="connsiteY69" fmla="*/ 341686 h 399683"/>
                <a:gd name="connsiteX70" fmla="*/ 315000 w 607145"/>
                <a:gd name="connsiteY70" fmla="*/ 370538 h 399683"/>
                <a:gd name="connsiteX71" fmla="*/ 313240 w 607145"/>
                <a:gd name="connsiteY71" fmla="*/ 372296 h 399683"/>
                <a:gd name="connsiteX72" fmla="*/ 313240 w 607145"/>
                <a:gd name="connsiteY72" fmla="*/ 50235 h 399683"/>
                <a:gd name="connsiteX73" fmla="*/ 314560 w 607145"/>
                <a:gd name="connsiteY73" fmla="*/ 45988 h 399683"/>
                <a:gd name="connsiteX74" fmla="*/ 402115 w 607145"/>
                <a:gd name="connsiteY74" fmla="*/ 0 h 399683"/>
                <a:gd name="connsiteX75" fmla="*/ 205015 w 607145"/>
                <a:gd name="connsiteY75" fmla="*/ 0 h 399683"/>
                <a:gd name="connsiteX76" fmla="*/ 292564 w 607145"/>
                <a:gd name="connsiteY76" fmla="*/ 45988 h 399683"/>
                <a:gd name="connsiteX77" fmla="*/ 292271 w 607145"/>
                <a:gd name="connsiteY77" fmla="*/ 47013 h 399683"/>
                <a:gd name="connsiteX78" fmla="*/ 292124 w 607145"/>
                <a:gd name="connsiteY78" fmla="*/ 49064 h 399683"/>
                <a:gd name="connsiteX79" fmla="*/ 292124 w 607145"/>
                <a:gd name="connsiteY79" fmla="*/ 370538 h 399683"/>
                <a:gd name="connsiteX80" fmla="*/ 208534 w 607145"/>
                <a:gd name="connsiteY80" fmla="*/ 341686 h 399683"/>
                <a:gd name="connsiteX81" fmla="*/ 0 w 607145"/>
                <a:gd name="connsiteY81" fmla="*/ 399683 h 399683"/>
                <a:gd name="connsiteX82" fmla="*/ 0 w 607145"/>
                <a:gd name="connsiteY82" fmla="*/ 64295 h 399683"/>
                <a:gd name="connsiteX83" fmla="*/ 205015 w 607145"/>
                <a:gd name="connsiteY83" fmla="*/ 0 h 399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607145" h="399683">
                  <a:moveTo>
                    <a:pt x="424341" y="192546"/>
                  </a:moveTo>
                  <a:cubicBezTo>
                    <a:pt x="405663" y="191228"/>
                    <a:pt x="388037" y="193178"/>
                    <a:pt x="374104" y="200647"/>
                  </a:cubicBezTo>
                  <a:cubicBezTo>
                    <a:pt x="368970" y="203430"/>
                    <a:pt x="367064" y="209728"/>
                    <a:pt x="369850" y="214854"/>
                  </a:cubicBezTo>
                  <a:cubicBezTo>
                    <a:pt x="372637" y="219980"/>
                    <a:pt x="378943" y="221884"/>
                    <a:pt x="384076" y="219247"/>
                  </a:cubicBezTo>
                  <a:cubicBezTo>
                    <a:pt x="388916" y="216611"/>
                    <a:pt x="394636" y="215000"/>
                    <a:pt x="400942" y="213975"/>
                  </a:cubicBezTo>
                  <a:cubicBezTo>
                    <a:pt x="428514" y="209874"/>
                    <a:pt x="467379" y="220566"/>
                    <a:pt x="498617" y="232429"/>
                  </a:cubicBezTo>
                  <a:cubicBezTo>
                    <a:pt x="515630" y="238873"/>
                    <a:pt x="530442" y="245610"/>
                    <a:pt x="539828" y="250443"/>
                  </a:cubicBezTo>
                  <a:cubicBezTo>
                    <a:pt x="541442" y="251322"/>
                    <a:pt x="543055" y="251615"/>
                    <a:pt x="544668" y="251615"/>
                  </a:cubicBezTo>
                  <a:cubicBezTo>
                    <a:pt x="548481" y="251615"/>
                    <a:pt x="552148" y="249564"/>
                    <a:pt x="554054" y="245903"/>
                  </a:cubicBezTo>
                  <a:cubicBezTo>
                    <a:pt x="556694" y="240777"/>
                    <a:pt x="554641" y="234479"/>
                    <a:pt x="549508" y="231843"/>
                  </a:cubicBezTo>
                  <a:cubicBezTo>
                    <a:pt x="545878" y="229866"/>
                    <a:pt x="480376" y="196501"/>
                    <a:pt x="424341" y="192546"/>
                  </a:cubicBezTo>
                  <a:close/>
                  <a:moveTo>
                    <a:pt x="179418" y="192544"/>
                  </a:moveTo>
                  <a:cubicBezTo>
                    <a:pt x="123386" y="196492"/>
                    <a:pt x="57889" y="229829"/>
                    <a:pt x="54260" y="231696"/>
                  </a:cubicBezTo>
                  <a:cubicBezTo>
                    <a:pt x="49127" y="234479"/>
                    <a:pt x="47074" y="240777"/>
                    <a:pt x="49714" y="245903"/>
                  </a:cubicBezTo>
                  <a:cubicBezTo>
                    <a:pt x="51620" y="249564"/>
                    <a:pt x="55287" y="251615"/>
                    <a:pt x="59099" y="251615"/>
                  </a:cubicBezTo>
                  <a:cubicBezTo>
                    <a:pt x="60713" y="251615"/>
                    <a:pt x="62472" y="251322"/>
                    <a:pt x="63939" y="250443"/>
                  </a:cubicBezTo>
                  <a:cubicBezTo>
                    <a:pt x="73324" y="245610"/>
                    <a:pt x="88136" y="238873"/>
                    <a:pt x="105147" y="232429"/>
                  </a:cubicBezTo>
                  <a:cubicBezTo>
                    <a:pt x="136383" y="220566"/>
                    <a:pt x="175245" y="209874"/>
                    <a:pt x="202962" y="213975"/>
                  </a:cubicBezTo>
                  <a:cubicBezTo>
                    <a:pt x="209121" y="215000"/>
                    <a:pt x="214840" y="216611"/>
                    <a:pt x="219680" y="219247"/>
                  </a:cubicBezTo>
                  <a:cubicBezTo>
                    <a:pt x="224812" y="221884"/>
                    <a:pt x="231118" y="219980"/>
                    <a:pt x="233905" y="214854"/>
                  </a:cubicBezTo>
                  <a:cubicBezTo>
                    <a:pt x="236691" y="209728"/>
                    <a:pt x="234784" y="203430"/>
                    <a:pt x="229652" y="200647"/>
                  </a:cubicBezTo>
                  <a:cubicBezTo>
                    <a:pt x="215720" y="193178"/>
                    <a:pt x="198095" y="191228"/>
                    <a:pt x="179418" y="192544"/>
                  </a:cubicBezTo>
                  <a:close/>
                  <a:moveTo>
                    <a:pt x="424341" y="126430"/>
                  </a:moveTo>
                  <a:cubicBezTo>
                    <a:pt x="405663" y="125093"/>
                    <a:pt x="388037" y="127016"/>
                    <a:pt x="374104" y="134448"/>
                  </a:cubicBezTo>
                  <a:cubicBezTo>
                    <a:pt x="368970" y="137231"/>
                    <a:pt x="367064" y="143675"/>
                    <a:pt x="369850" y="148801"/>
                  </a:cubicBezTo>
                  <a:cubicBezTo>
                    <a:pt x="372637" y="153927"/>
                    <a:pt x="378943" y="155831"/>
                    <a:pt x="384076" y="153049"/>
                  </a:cubicBezTo>
                  <a:cubicBezTo>
                    <a:pt x="388916" y="150559"/>
                    <a:pt x="394636" y="148801"/>
                    <a:pt x="400942" y="147922"/>
                  </a:cubicBezTo>
                  <a:cubicBezTo>
                    <a:pt x="428514" y="143822"/>
                    <a:pt x="467379" y="154513"/>
                    <a:pt x="498617" y="166376"/>
                  </a:cubicBezTo>
                  <a:cubicBezTo>
                    <a:pt x="515630" y="172820"/>
                    <a:pt x="530442" y="179557"/>
                    <a:pt x="539828" y="184390"/>
                  </a:cubicBezTo>
                  <a:cubicBezTo>
                    <a:pt x="541442" y="185123"/>
                    <a:pt x="543055" y="185562"/>
                    <a:pt x="544668" y="185562"/>
                  </a:cubicBezTo>
                  <a:cubicBezTo>
                    <a:pt x="548481" y="185562"/>
                    <a:pt x="552148" y="183512"/>
                    <a:pt x="554054" y="179850"/>
                  </a:cubicBezTo>
                  <a:cubicBezTo>
                    <a:pt x="556694" y="174724"/>
                    <a:pt x="554641" y="168280"/>
                    <a:pt x="549508" y="165644"/>
                  </a:cubicBezTo>
                  <a:cubicBezTo>
                    <a:pt x="545878" y="163777"/>
                    <a:pt x="480376" y="130439"/>
                    <a:pt x="424341" y="126430"/>
                  </a:cubicBezTo>
                  <a:close/>
                  <a:moveTo>
                    <a:pt x="179418" y="126430"/>
                  </a:moveTo>
                  <a:cubicBezTo>
                    <a:pt x="123386" y="130439"/>
                    <a:pt x="57889" y="163777"/>
                    <a:pt x="54260" y="165644"/>
                  </a:cubicBezTo>
                  <a:cubicBezTo>
                    <a:pt x="49127" y="168280"/>
                    <a:pt x="47074" y="174724"/>
                    <a:pt x="49714" y="179850"/>
                  </a:cubicBezTo>
                  <a:cubicBezTo>
                    <a:pt x="51620" y="183512"/>
                    <a:pt x="55287" y="185562"/>
                    <a:pt x="59099" y="185562"/>
                  </a:cubicBezTo>
                  <a:cubicBezTo>
                    <a:pt x="60713" y="185562"/>
                    <a:pt x="62472" y="185123"/>
                    <a:pt x="63939" y="184390"/>
                  </a:cubicBezTo>
                  <a:cubicBezTo>
                    <a:pt x="73324" y="179557"/>
                    <a:pt x="88136" y="172820"/>
                    <a:pt x="105147" y="166376"/>
                  </a:cubicBezTo>
                  <a:cubicBezTo>
                    <a:pt x="136383" y="154513"/>
                    <a:pt x="175245" y="143675"/>
                    <a:pt x="202962" y="147922"/>
                  </a:cubicBezTo>
                  <a:cubicBezTo>
                    <a:pt x="209121" y="148801"/>
                    <a:pt x="214840" y="150412"/>
                    <a:pt x="219680" y="153049"/>
                  </a:cubicBezTo>
                  <a:cubicBezTo>
                    <a:pt x="224812" y="155831"/>
                    <a:pt x="231265" y="153927"/>
                    <a:pt x="233905" y="148801"/>
                  </a:cubicBezTo>
                  <a:cubicBezTo>
                    <a:pt x="236691" y="143675"/>
                    <a:pt x="234784" y="137231"/>
                    <a:pt x="229652" y="134448"/>
                  </a:cubicBezTo>
                  <a:cubicBezTo>
                    <a:pt x="215720" y="127016"/>
                    <a:pt x="198095" y="125093"/>
                    <a:pt x="179418" y="126430"/>
                  </a:cubicBezTo>
                  <a:close/>
                  <a:moveTo>
                    <a:pt x="424341" y="60293"/>
                  </a:moveTo>
                  <a:cubicBezTo>
                    <a:pt x="405663" y="58977"/>
                    <a:pt x="388037" y="60927"/>
                    <a:pt x="374104" y="68396"/>
                  </a:cubicBezTo>
                  <a:cubicBezTo>
                    <a:pt x="368970" y="71179"/>
                    <a:pt x="367064" y="77476"/>
                    <a:pt x="369850" y="82602"/>
                  </a:cubicBezTo>
                  <a:cubicBezTo>
                    <a:pt x="372637" y="87728"/>
                    <a:pt x="378943" y="89632"/>
                    <a:pt x="384076" y="86996"/>
                  </a:cubicBezTo>
                  <a:cubicBezTo>
                    <a:pt x="388916" y="84360"/>
                    <a:pt x="394636" y="82749"/>
                    <a:pt x="400942" y="81724"/>
                  </a:cubicBezTo>
                  <a:cubicBezTo>
                    <a:pt x="428514" y="77623"/>
                    <a:pt x="467379" y="88314"/>
                    <a:pt x="498471" y="100177"/>
                  </a:cubicBezTo>
                  <a:cubicBezTo>
                    <a:pt x="515630" y="106621"/>
                    <a:pt x="530442" y="113358"/>
                    <a:pt x="539828" y="118192"/>
                  </a:cubicBezTo>
                  <a:cubicBezTo>
                    <a:pt x="541442" y="119070"/>
                    <a:pt x="543055" y="119363"/>
                    <a:pt x="544668" y="119363"/>
                  </a:cubicBezTo>
                  <a:cubicBezTo>
                    <a:pt x="548481" y="119363"/>
                    <a:pt x="552148" y="117313"/>
                    <a:pt x="554054" y="113651"/>
                  </a:cubicBezTo>
                  <a:cubicBezTo>
                    <a:pt x="556694" y="108525"/>
                    <a:pt x="554641" y="102228"/>
                    <a:pt x="549508" y="99445"/>
                  </a:cubicBezTo>
                  <a:cubicBezTo>
                    <a:pt x="545878" y="97578"/>
                    <a:pt x="480376" y="64240"/>
                    <a:pt x="424341" y="60293"/>
                  </a:cubicBezTo>
                  <a:close/>
                  <a:moveTo>
                    <a:pt x="179418" y="60293"/>
                  </a:moveTo>
                  <a:cubicBezTo>
                    <a:pt x="123386" y="64240"/>
                    <a:pt x="57889" y="97578"/>
                    <a:pt x="54260" y="99445"/>
                  </a:cubicBezTo>
                  <a:cubicBezTo>
                    <a:pt x="49127" y="102228"/>
                    <a:pt x="47074" y="108525"/>
                    <a:pt x="49714" y="113651"/>
                  </a:cubicBezTo>
                  <a:cubicBezTo>
                    <a:pt x="51620" y="117313"/>
                    <a:pt x="55287" y="119363"/>
                    <a:pt x="59099" y="119363"/>
                  </a:cubicBezTo>
                  <a:cubicBezTo>
                    <a:pt x="60713" y="119363"/>
                    <a:pt x="62472" y="119070"/>
                    <a:pt x="63939" y="118192"/>
                  </a:cubicBezTo>
                  <a:cubicBezTo>
                    <a:pt x="73324" y="113358"/>
                    <a:pt x="88136" y="106621"/>
                    <a:pt x="105147" y="100177"/>
                  </a:cubicBezTo>
                  <a:cubicBezTo>
                    <a:pt x="136383" y="88314"/>
                    <a:pt x="175245" y="77623"/>
                    <a:pt x="202962" y="81724"/>
                  </a:cubicBezTo>
                  <a:cubicBezTo>
                    <a:pt x="209121" y="82749"/>
                    <a:pt x="214840" y="84360"/>
                    <a:pt x="219680" y="86996"/>
                  </a:cubicBezTo>
                  <a:cubicBezTo>
                    <a:pt x="224812" y="89632"/>
                    <a:pt x="231265" y="87728"/>
                    <a:pt x="233905" y="82602"/>
                  </a:cubicBezTo>
                  <a:cubicBezTo>
                    <a:pt x="236691" y="77476"/>
                    <a:pt x="234784" y="71179"/>
                    <a:pt x="229652" y="68396"/>
                  </a:cubicBezTo>
                  <a:cubicBezTo>
                    <a:pt x="215720" y="60927"/>
                    <a:pt x="198095" y="58977"/>
                    <a:pt x="179418" y="60293"/>
                  </a:cubicBezTo>
                  <a:close/>
                  <a:moveTo>
                    <a:pt x="402115" y="0"/>
                  </a:moveTo>
                  <a:cubicBezTo>
                    <a:pt x="454179" y="0"/>
                    <a:pt x="523109" y="21676"/>
                    <a:pt x="607145" y="64295"/>
                  </a:cubicBezTo>
                  <a:lnTo>
                    <a:pt x="607145" y="399683"/>
                  </a:lnTo>
                  <a:cubicBezTo>
                    <a:pt x="570187" y="382548"/>
                    <a:pt x="474858" y="341686"/>
                    <a:pt x="398449" y="341686"/>
                  </a:cubicBezTo>
                  <a:cubicBezTo>
                    <a:pt x="356944" y="341686"/>
                    <a:pt x="331132" y="353988"/>
                    <a:pt x="315000" y="370538"/>
                  </a:cubicBezTo>
                  <a:cubicBezTo>
                    <a:pt x="314413" y="371124"/>
                    <a:pt x="313827" y="371710"/>
                    <a:pt x="313240" y="372296"/>
                  </a:cubicBezTo>
                  <a:lnTo>
                    <a:pt x="313240" y="50235"/>
                  </a:lnTo>
                  <a:cubicBezTo>
                    <a:pt x="313387" y="49356"/>
                    <a:pt x="313827" y="47892"/>
                    <a:pt x="314560" y="45988"/>
                  </a:cubicBezTo>
                  <a:cubicBezTo>
                    <a:pt x="319400" y="33100"/>
                    <a:pt x="338319" y="0"/>
                    <a:pt x="402115" y="0"/>
                  </a:cubicBezTo>
                  <a:close/>
                  <a:moveTo>
                    <a:pt x="205015" y="0"/>
                  </a:moveTo>
                  <a:cubicBezTo>
                    <a:pt x="268954" y="0"/>
                    <a:pt x="287725" y="33246"/>
                    <a:pt x="292564" y="45988"/>
                  </a:cubicBezTo>
                  <a:cubicBezTo>
                    <a:pt x="292417" y="46574"/>
                    <a:pt x="292271" y="47013"/>
                    <a:pt x="292271" y="47013"/>
                  </a:cubicBezTo>
                  <a:cubicBezTo>
                    <a:pt x="292124" y="47745"/>
                    <a:pt x="292124" y="48331"/>
                    <a:pt x="292124" y="49064"/>
                  </a:cubicBezTo>
                  <a:lnTo>
                    <a:pt x="292124" y="370538"/>
                  </a:lnTo>
                  <a:cubicBezTo>
                    <a:pt x="275993" y="353988"/>
                    <a:pt x="250183" y="341686"/>
                    <a:pt x="208534" y="341686"/>
                  </a:cubicBezTo>
                  <a:cubicBezTo>
                    <a:pt x="132277" y="341686"/>
                    <a:pt x="36809" y="382548"/>
                    <a:pt x="0" y="399683"/>
                  </a:cubicBezTo>
                  <a:lnTo>
                    <a:pt x="0" y="64295"/>
                  </a:lnTo>
                  <a:cubicBezTo>
                    <a:pt x="84030" y="21676"/>
                    <a:pt x="152955" y="0"/>
                    <a:pt x="205015"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2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Microsoft YaHei"/>
                <a:cs typeface="+mn-ea"/>
              </a:endParaRPr>
            </a:p>
          </p:txBody>
        </p:sp>
      </p:grpSp>
      <p:sp>
        <p:nvSpPr>
          <p:cNvPr id="70" name="íṥļîḓê">
            <a:extLst>
              <a:ext uri="{FF2B5EF4-FFF2-40B4-BE49-F238E27FC236}">
                <a16:creationId xmlns:a16="http://schemas.microsoft.com/office/drawing/2014/main" id="{32DD21EB-D208-4FF2-A2AE-829E6126845B}"/>
              </a:ext>
            </a:extLst>
          </p:cNvPr>
          <p:cNvSpPr/>
          <p:nvPr/>
        </p:nvSpPr>
        <p:spPr>
          <a:xfrm>
            <a:off x="6418415" y="3655328"/>
            <a:ext cx="495959" cy="495959"/>
          </a:xfrm>
          <a:prstGeom prst="ellipse">
            <a:avLst/>
          </a:prstGeom>
          <a:noFill/>
          <a:ln w="1270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lnSpcReduction="10000"/>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Microsoft YaHei"/>
              <a:cs typeface="+mn-ea"/>
            </a:endParaRPr>
          </a:p>
        </p:txBody>
      </p:sp>
      <p:sp>
        <p:nvSpPr>
          <p:cNvPr id="71" name="íṥlíḓê">
            <a:extLst>
              <a:ext uri="{FF2B5EF4-FFF2-40B4-BE49-F238E27FC236}">
                <a16:creationId xmlns:a16="http://schemas.microsoft.com/office/drawing/2014/main" id="{74261EC3-0756-4A4F-8557-62A29DB2BA4A}"/>
              </a:ext>
            </a:extLst>
          </p:cNvPr>
          <p:cNvSpPr/>
          <p:nvPr/>
        </p:nvSpPr>
        <p:spPr>
          <a:xfrm>
            <a:off x="6464268" y="3701181"/>
            <a:ext cx="404253" cy="404253"/>
          </a:xfrm>
          <a:prstGeom prst="ellipse">
            <a:avLst/>
          </a:prstGeom>
          <a:solidFill>
            <a:schemeClr val="bg1">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85000" lnSpcReduction="20000"/>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Microsoft YaHei"/>
              <a:cs typeface="+mn-ea"/>
            </a:endParaRPr>
          </a:p>
        </p:txBody>
      </p:sp>
      <p:sp>
        <p:nvSpPr>
          <p:cNvPr id="72" name="ïśļiḑé">
            <a:extLst>
              <a:ext uri="{FF2B5EF4-FFF2-40B4-BE49-F238E27FC236}">
                <a16:creationId xmlns:a16="http://schemas.microsoft.com/office/drawing/2014/main" id="{8249E005-5A1C-4C77-9E3B-EA915A4DBCEB}"/>
              </a:ext>
            </a:extLst>
          </p:cNvPr>
          <p:cNvSpPr/>
          <p:nvPr/>
        </p:nvSpPr>
        <p:spPr>
          <a:xfrm>
            <a:off x="6542075" y="3821469"/>
            <a:ext cx="248637" cy="163678"/>
          </a:xfrm>
          <a:custGeom>
            <a:avLst/>
            <a:gdLst>
              <a:gd name="connsiteX0" fmla="*/ 424341 w 607145"/>
              <a:gd name="connsiteY0" fmla="*/ 192546 h 399683"/>
              <a:gd name="connsiteX1" fmla="*/ 374104 w 607145"/>
              <a:gd name="connsiteY1" fmla="*/ 200647 h 399683"/>
              <a:gd name="connsiteX2" fmla="*/ 369850 w 607145"/>
              <a:gd name="connsiteY2" fmla="*/ 214854 h 399683"/>
              <a:gd name="connsiteX3" fmla="*/ 384076 w 607145"/>
              <a:gd name="connsiteY3" fmla="*/ 219247 h 399683"/>
              <a:gd name="connsiteX4" fmla="*/ 400942 w 607145"/>
              <a:gd name="connsiteY4" fmla="*/ 213975 h 399683"/>
              <a:gd name="connsiteX5" fmla="*/ 498617 w 607145"/>
              <a:gd name="connsiteY5" fmla="*/ 232429 h 399683"/>
              <a:gd name="connsiteX6" fmla="*/ 539828 w 607145"/>
              <a:gd name="connsiteY6" fmla="*/ 250443 h 399683"/>
              <a:gd name="connsiteX7" fmla="*/ 544668 w 607145"/>
              <a:gd name="connsiteY7" fmla="*/ 251615 h 399683"/>
              <a:gd name="connsiteX8" fmla="*/ 554054 w 607145"/>
              <a:gd name="connsiteY8" fmla="*/ 245903 h 399683"/>
              <a:gd name="connsiteX9" fmla="*/ 549508 w 607145"/>
              <a:gd name="connsiteY9" fmla="*/ 231843 h 399683"/>
              <a:gd name="connsiteX10" fmla="*/ 424341 w 607145"/>
              <a:gd name="connsiteY10" fmla="*/ 192546 h 399683"/>
              <a:gd name="connsiteX11" fmla="*/ 179418 w 607145"/>
              <a:gd name="connsiteY11" fmla="*/ 192544 h 399683"/>
              <a:gd name="connsiteX12" fmla="*/ 54260 w 607145"/>
              <a:gd name="connsiteY12" fmla="*/ 231696 h 399683"/>
              <a:gd name="connsiteX13" fmla="*/ 49714 w 607145"/>
              <a:gd name="connsiteY13" fmla="*/ 245903 h 399683"/>
              <a:gd name="connsiteX14" fmla="*/ 59099 w 607145"/>
              <a:gd name="connsiteY14" fmla="*/ 251615 h 399683"/>
              <a:gd name="connsiteX15" fmla="*/ 63939 w 607145"/>
              <a:gd name="connsiteY15" fmla="*/ 250443 h 399683"/>
              <a:gd name="connsiteX16" fmla="*/ 105147 w 607145"/>
              <a:gd name="connsiteY16" fmla="*/ 232429 h 399683"/>
              <a:gd name="connsiteX17" fmla="*/ 202962 w 607145"/>
              <a:gd name="connsiteY17" fmla="*/ 213975 h 399683"/>
              <a:gd name="connsiteX18" fmla="*/ 219680 w 607145"/>
              <a:gd name="connsiteY18" fmla="*/ 219247 h 399683"/>
              <a:gd name="connsiteX19" fmla="*/ 233905 w 607145"/>
              <a:gd name="connsiteY19" fmla="*/ 214854 h 399683"/>
              <a:gd name="connsiteX20" fmla="*/ 229652 w 607145"/>
              <a:gd name="connsiteY20" fmla="*/ 200647 h 399683"/>
              <a:gd name="connsiteX21" fmla="*/ 179418 w 607145"/>
              <a:gd name="connsiteY21" fmla="*/ 192544 h 399683"/>
              <a:gd name="connsiteX22" fmla="*/ 424341 w 607145"/>
              <a:gd name="connsiteY22" fmla="*/ 126430 h 399683"/>
              <a:gd name="connsiteX23" fmla="*/ 374104 w 607145"/>
              <a:gd name="connsiteY23" fmla="*/ 134448 h 399683"/>
              <a:gd name="connsiteX24" fmla="*/ 369850 w 607145"/>
              <a:gd name="connsiteY24" fmla="*/ 148801 h 399683"/>
              <a:gd name="connsiteX25" fmla="*/ 384076 w 607145"/>
              <a:gd name="connsiteY25" fmla="*/ 153049 h 399683"/>
              <a:gd name="connsiteX26" fmla="*/ 400942 w 607145"/>
              <a:gd name="connsiteY26" fmla="*/ 147922 h 399683"/>
              <a:gd name="connsiteX27" fmla="*/ 498617 w 607145"/>
              <a:gd name="connsiteY27" fmla="*/ 166376 h 399683"/>
              <a:gd name="connsiteX28" fmla="*/ 539828 w 607145"/>
              <a:gd name="connsiteY28" fmla="*/ 184390 h 399683"/>
              <a:gd name="connsiteX29" fmla="*/ 544668 w 607145"/>
              <a:gd name="connsiteY29" fmla="*/ 185562 h 399683"/>
              <a:gd name="connsiteX30" fmla="*/ 554054 w 607145"/>
              <a:gd name="connsiteY30" fmla="*/ 179850 h 399683"/>
              <a:gd name="connsiteX31" fmla="*/ 549508 w 607145"/>
              <a:gd name="connsiteY31" fmla="*/ 165644 h 399683"/>
              <a:gd name="connsiteX32" fmla="*/ 424341 w 607145"/>
              <a:gd name="connsiteY32" fmla="*/ 126430 h 399683"/>
              <a:gd name="connsiteX33" fmla="*/ 179418 w 607145"/>
              <a:gd name="connsiteY33" fmla="*/ 126430 h 399683"/>
              <a:gd name="connsiteX34" fmla="*/ 54260 w 607145"/>
              <a:gd name="connsiteY34" fmla="*/ 165644 h 399683"/>
              <a:gd name="connsiteX35" fmla="*/ 49714 w 607145"/>
              <a:gd name="connsiteY35" fmla="*/ 179850 h 399683"/>
              <a:gd name="connsiteX36" fmla="*/ 59099 w 607145"/>
              <a:gd name="connsiteY36" fmla="*/ 185562 h 399683"/>
              <a:gd name="connsiteX37" fmla="*/ 63939 w 607145"/>
              <a:gd name="connsiteY37" fmla="*/ 184390 h 399683"/>
              <a:gd name="connsiteX38" fmla="*/ 105147 w 607145"/>
              <a:gd name="connsiteY38" fmla="*/ 166376 h 399683"/>
              <a:gd name="connsiteX39" fmla="*/ 202962 w 607145"/>
              <a:gd name="connsiteY39" fmla="*/ 147922 h 399683"/>
              <a:gd name="connsiteX40" fmla="*/ 219680 w 607145"/>
              <a:gd name="connsiteY40" fmla="*/ 153049 h 399683"/>
              <a:gd name="connsiteX41" fmla="*/ 233905 w 607145"/>
              <a:gd name="connsiteY41" fmla="*/ 148801 h 399683"/>
              <a:gd name="connsiteX42" fmla="*/ 229652 w 607145"/>
              <a:gd name="connsiteY42" fmla="*/ 134448 h 399683"/>
              <a:gd name="connsiteX43" fmla="*/ 179418 w 607145"/>
              <a:gd name="connsiteY43" fmla="*/ 126430 h 399683"/>
              <a:gd name="connsiteX44" fmla="*/ 424341 w 607145"/>
              <a:gd name="connsiteY44" fmla="*/ 60293 h 399683"/>
              <a:gd name="connsiteX45" fmla="*/ 374104 w 607145"/>
              <a:gd name="connsiteY45" fmla="*/ 68396 h 399683"/>
              <a:gd name="connsiteX46" fmla="*/ 369850 w 607145"/>
              <a:gd name="connsiteY46" fmla="*/ 82602 h 399683"/>
              <a:gd name="connsiteX47" fmla="*/ 384076 w 607145"/>
              <a:gd name="connsiteY47" fmla="*/ 86996 h 399683"/>
              <a:gd name="connsiteX48" fmla="*/ 400942 w 607145"/>
              <a:gd name="connsiteY48" fmla="*/ 81724 h 399683"/>
              <a:gd name="connsiteX49" fmla="*/ 498471 w 607145"/>
              <a:gd name="connsiteY49" fmla="*/ 100177 h 399683"/>
              <a:gd name="connsiteX50" fmla="*/ 539828 w 607145"/>
              <a:gd name="connsiteY50" fmla="*/ 118192 h 399683"/>
              <a:gd name="connsiteX51" fmla="*/ 544668 w 607145"/>
              <a:gd name="connsiteY51" fmla="*/ 119363 h 399683"/>
              <a:gd name="connsiteX52" fmla="*/ 554054 w 607145"/>
              <a:gd name="connsiteY52" fmla="*/ 113651 h 399683"/>
              <a:gd name="connsiteX53" fmla="*/ 549508 w 607145"/>
              <a:gd name="connsiteY53" fmla="*/ 99445 h 399683"/>
              <a:gd name="connsiteX54" fmla="*/ 424341 w 607145"/>
              <a:gd name="connsiteY54" fmla="*/ 60293 h 399683"/>
              <a:gd name="connsiteX55" fmla="*/ 179418 w 607145"/>
              <a:gd name="connsiteY55" fmla="*/ 60293 h 399683"/>
              <a:gd name="connsiteX56" fmla="*/ 54260 w 607145"/>
              <a:gd name="connsiteY56" fmla="*/ 99445 h 399683"/>
              <a:gd name="connsiteX57" fmla="*/ 49714 w 607145"/>
              <a:gd name="connsiteY57" fmla="*/ 113651 h 399683"/>
              <a:gd name="connsiteX58" fmla="*/ 59099 w 607145"/>
              <a:gd name="connsiteY58" fmla="*/ 119363 h 399683"/>
              <a:gd name="connsiteX59" fmla="*/ 63939 w 607145"/>
              <a:gd name="connsiteY59" fmla="*/ 118192 h 399683"/>
              <a:gd name="connsiteX60" fmla="*/ 105147 w 607145"/>
              <a:gd name="connsiteY60" fmla="*/ 100177 h 399683"/>
              <a:gd name="connsiteX61" fmla="*/ 202962 w 607145"/>
              <a:gd name="connsiteY61" fmla="*/ 81724 h 399683"/>
              <a:gd name="connsiteX62" fmla="*/ 219680 w 607145"/>
              <a:gd name="connsiteY62" fmla="*/ 86996 h 399683"/>
              <a:gd name="connsiteX63" fmla="*/ 233905 w 607145"/>
              <a:gd name="connsiteY63" fmla="*/ 82602 h 399683"/>
              <a:gd name="connsiteX64" fmla="*/ 229652 w 607145"/>
              <a:gd name="connsiteY64" fmla="*/ 68396 h 399683"/>
              <a:gd name="connsiteX65" fmla="*/ 179418 w 607145"/>
              <a:gd name="connsiteY65" fmla="*/ 60293 h 399683"/>
              <a:gd name="connsiteX66" fmla="*/ 402115 w 607145"/>
              <a:gd name="connsiteY66" fmla="*/ 0 h 399683"/>
              <a:gd name="connsiteX67" fmla="*/ 607145 w 607145"/>
              <a:gd name="connsiteY67" fmla="*/ 64295 h 399683"/>
              <a:gd name="connsiteX68" fmla="*/ 607145 w 607145"/>
              <a:gd name="connsiteY68" fmla="*/ 399683 h 399683"/>
              <a:gd name="connsiteX69" fmla="*/ 398449 w 607145"/>
              <a:gd name="connsiteY69" fmla="*/ 341686 h 399683"/>
              <a:gd name="connsiteX70" fmla="*/ 315000 w 607145"/>
              <a:gd name="connsiteY70" fmla="*/ 370538 h 399683"/>
              <a:gd name="connsiteX71" fmla="*/ 313240 w 607145"/>
              <a:gd name="connsiteY71" fmla="*/ 372296 h 399683"/>
              <a:gd name="connsiteX72" fmla="*/ 313240 w 607145"/>
              <a:gd name="connsiteY72" fmla="*/ 50235 h 399683"/>
              <a:gd name="connsiteX73" fmla="*/ 314560 w 607145"/>
              <a:gd name="connsiteY73" fmla="*/ 45988 h 399683"/>
              <a:gd name="connsiteX74" fmla="*/ 402115 w 607145"/>
              <a:gd name="connsiteY74" fmla="*/ 0 h 399683"/>
              <a:gd name="connsiteX75" fmla="*/ 205015 w 607145"/>
              <a:gd name="connsiteY75" fmla="*/ 0 h 399683"/>
              <a:gd name="connsiteX76" fmla="*/ 292564 w 607145"/>
              <a:gd name="connsiteY76" fmla="*/ 45988 h 399683"/>
              <a:gd name="connsiteX77" fmla="*/ 292271 w 607145"/>
              <a:gd name="connsiteY77" fmla="*/ 47013 h 399683"/>
              <a:gd name="connsiteX78" fmla="*/ 292124 w 607145"/>
              <a:gd name="connsiteY78" fmla="*/ 49064 h 399683"/>
              <a:gd name="connsiteX79" fmla="*/ 292124 w 607145"/>
              <a:gd name="connsiteY79" fmla="*/ 370538 h 399683"/>
              <a:gd name="connsiteX80" fmla="*/ 208534 w 607145"/>
              <a:gd name="connsiteY80" fmla="*/ 341686 h 399683"/>
              <a:gd name="connsiteX81" fmla="*/ 0 w 607145"/>
              <a:gd name="connsiteY81" fmla="*/ 399683 h 399683"/>
              <a:gd name="connsiteX82" fmla="*/ 0 w 607145"/>
              <a:gd name="connsiteY82" fmla="*/ 64295 h 399683"/>
              <a:gd name="connsiteX83" fmla="*/ 205015 w 607145"/>
              <a:gd name="connsiteY83" fmla="*/ 0 h 399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607145" h="399683">
                <a:moveTo>
                  <a:pt x="424341" y="192546"/>
                </a:moveTo>
                <a:cubicBezTo>
                  <a:pt x="405663" y="191228"/>
                  <a:pt x="388037" y="193178"/>
                  <a:pt x="374104" y="200647"/>
                </a:cubicBezTo>
                <a:cubicBezTo>
                  <a:pt x="368970" y="203430"/>
                  <a:pt x="367064" y="209728"/>
                  <a:pt x="369850" y="214854"/>
                </a:cubicBezTo>
                <a:cubicBezTo>
                  <a:pt x="372637" y="219980"/>
                  <a:pt x="378943" y="221884"/>
                  <a:pt x="384076" y="219247"/>
                </a:cubicBezTo>
                <a:cubicBezTo>
                  <a:pt x="388916" y="216611"/>
                  <a:pt x="394636" y="215000"/>
                  <a:pt x="400942" y="213975"/>
                </a:cubicBezTo>
                <a:cubicBezTo>
                  <a:pt x="428514" y="209874"/>
                  <a:pt x="467379" y="220566"/>
                  <a:pt x="498617" y="232429"/>
                </a:cubicBezTo>
                <a:cubicBezTo>
                  <a:pt x="515630" y="238873"/>
                  <a:pt x="530442" y="245610"/>
                  <a:pt x="539828" y="250443"/>
                </a:cubicBezTo>
                <a:cubicBezTo>
                  <a:pt x="541442" y="251322"/>
                  <a:pt x="543055" y="251615"/>
                  <a:pt x="544668" y="251615"/>
                </a:cubicBezTo>
                <a:cubicBezTo>
                  <a:pt x="548481" y="251615"/>
                  <a:pt x="552148" y="249564"/>
                  <a:pt x="554054" y="245903"/>
                </a:cubicBezTo>
                <a:cubicBezTo>
                  <a:pt x="556694" y="240777"/>
                  <a:pt x="554641" y="234479"/>
                  <a:pt x="549508" y="231843"/>
                </a:cubicBezTo>
                <a:cubicBezTo>
                  <a:pt x="545878" y="229866"/>
                  <a:pt x="480376" y="196501"/>
                  <a:pt x="424341" y="192546"/>
                </a:cubicBezTo>
                <a:close/>
                <a:moveTo>
                  <a:pt x="179418" y="192544"/>
                </a:moveTo>
                <a:cubicBezTo>
                  <a:pt x="123386" y="196492"/>
                  <a:pt x="57889" y="229829"/>
                  <a:pt x="54260" y="231696"/>
                </a:cubicBezTo>
                <a:cubicBezTo>
                  <a:pt x="49127" y="234479"/>
                  <a:pt x="47074" y="240777"/>
                  <a:pt x="49714" y="245903"/>
                </a:cubicBezTo>
                <a:cubicBezTo>
                  <a:pt x="51620" y="249564"/>
                  <a:pt x="55287" y="251615"/>
                  <a:pt x="59099" y="251615"/>
                </a:cubicBezTo>
                <a:cubicBezTo>
                  <a:pt x="60713" y="251615"/>
                  <a:pt x="62472" y="251322"/>
                  <a:pt x="63939" y="250443"/>
                </a:cubicBezTo>
                <a:cubicBezTo>
                  <a:pt x="73324" y="245610"/>
                  <a:pt x="88136" y="238873"/>
                  <a:pt x="105147" y="232429"/>
                </a:cubicBezTo>
                <a:cubicBezTo>
                  <a:pt x="136383" y="220566"/>
                  <a:pt x="175245" y="209874"/>
                  <a:pt x="202962" y="213975"/>
                </a:cubicBezTo>
                <a:cubicBezTo>
                  <a:pt x="209121" y="215000"/>
                  <a:pt x="214840" y="216611"/>
                  <a:pt x="219680" y="219247"/>
                </a:cubicBezTo>
                <a:cubicBezTo>
                  <a:pt x="224812" y="221884"/>
                  <a:pt x="231118" y="219980"/>
                  <a:pt x="233905" y="214854"/>
                </a:cubicBezTo>
                <a:cubicBezTo>
                  <a:pt x="236691" y="209728"/>
                  <a:pt x="234784" y="203430"/>
                  <a:pt x="229652" y="200647"/>
                </a:cubicBezTo>
                <a:cubicBezTo>
                  <a:pt x="215720" y="193178"/>
                  <a:pt x="198095" y="191228"/>
                  <a:pt x="179418" y="192544"/>
                </a:cubicBezTo>
                <a:close/>
                <a:moveTo>
                  <a:pt x="424341" y="126430"/>
                </a:moveTo>
                <a:cubicBezTo>
                  <a:pt x="405663" y="125093"/>
                  <a:pt x="388037" y="127016"/>
                  <a:pt x="374104" y="134448"/>
                </a:cubicBezTo>
                <a:cubicBezTo>
                  <a:pt x="368970" y="137231"/>
                  <a:pt x="367064" y="143675"/>
                  <a:pt x="369850" y="148801"/>
                </a:cubicBezTo>
                <a:cubicBezTo>
                  <a:pt x="372637" y="153927"/>
                  <a:pt x="378943" y="155831"/>
                  <a:pt x="384076" y="153049"/>
                </a:cubicBezTo>
                <a:cubicBezTo>
                  <a:pt x="388916" y="150559"/>
                  <a:pt x="394636" y="148801"/>
                  <a:pt x="400942" y="147922"/>
                </a:cubicBezTo>
                <a:cubicBezTo>
                  <a:pt x="428514" y="143822"/>
                  <a:pt x="467379" y="154513"/>
                  <a:pt x="498617" y="166376"/>
                </a:cubicBezTo>
                <a:cubicBezTo>
                  <a:pt x="515630" y="172820"/>
                  <a:pt x="530442" y="179557"/>
                  <a:pt x="539828" y="184390"/>
                </a:cubicBezTo>
                <a:cubicBezTo>
                  <a:pt x="541442" y="185123"/>
                  <a:pt x="543055" y="185562"/>
                  <a:pt x="544668" y="185562"/>
                </a:cubicBezTo>
                <a:cubicBezTo>
                  <a:pt x="548481" y="185562"/>
                  <a:pt x="552148" y="183512"/>
                  <a:pt x="554054" y="179850"/>
                </a:cubicBezTo>
                <a:cubicBezTo>
                  <a:pt x="556694" y="174724"/>
                  <a:pt x="554641" y="168280"/>
                  <a:pt x="549508" y="165644"/>
                </a:cubicBezTo>
                <a:cubicBezTo>
                  <a:pt x="545878" y="163777"/>
                  <a:pt x="480376" y="130439"/>
                  <a:pt x="424341" y="126430"/>
                </a:cubicBezTo>
                <a:close/>
                <a:moveTo>
                  <a:pt x="179418" y="126430"/>
                </a:moveTo>
                <a:cubicBezTo>
                  <a:pt x="123386" y="130439"/>
                  <a:pt x="57889" y="163777"/>
                  <a:pt x="54260" y="165644"/>
                </a:cubicBezTo>
                <a:cubicBezTo>
                  <a:pt x="49127" y="168280"/>
                  <a:pt x="47074" y="174724"/>
                  <a:pt x="49714" y="179850"/>
                </a:cubicBezTo>
                <a:cubicBezTo>
                  <a:pt x="51620" y="183512"/>
                  <a:pt x="55287" y="185562"/>
                  <a:pt x="59099" y="185562"/>
                </a:cubicBezTo>
                <a:cubicBezTo>
                  <a:pt x="60713" y="185562"/>
                  <a:pt x="62472" y="185123"/>
                  <a:pt x="63939" y="184390"/>
                </a:cubicBezTo>
                <a:cubicBezTo>
                  <a:pt x="73324" y="179557"/>
                  <a:pt x="88136" y="172820"/>
                  <a:pt x="105147" y="166376"/>
                </a:cubicBezTo>
                <a:cubicBezTo>
                  <a:pt x="136383" y="154513"/>
                  <a:pt x="175245" y="143675"/>
                  <a:pt x="202962" y="147922"/>
                </a:cubicBezTo>
                <a:cubicBezTo>
                  <a:pt x="209121" y="148801"/>
                  <a:pt x="214840" y="150412"/>
                  <a:pt x="219680" y="153049"/>
                </a:cubicBezTo>
                <a:cubicBezTo>
                  <a:pt x="224812" y="155831"/>
                  <a:pt x="231265" y="153927"/>
                  <a:pt x="233905" y="148801"/>
                </a:cubicBezTo>
                <a:cubicBezTo>
                  <a:pt x="236691" y="143675"/>
                  <a:pt x="234784" y="137231"/>
                  <a:pt x="229652" y="134448"/>
                </a:cubicBezTo>
                <a:cubicBezTo>
                  <a:pt x="215720" y="127016"/>
                  <a:pt x="198095" y="125093"/>
                  <a:pt x="179418" y="126430"/>
                </a:cubicBezTo>
                <a:close/>
                <a:moveTo>
                  <a:pt x="424341" y="60293"/>
                </a:moveTo>
                <a:cubicBezTo>
                  <a:pt x="405663" y="58977"/>
                  <a:pt x="388037" y="60927"/>
                  <a:pt x="374104" y="68396"/>
                </a:cubicBezTo>
                <a:cubicBezTo>
                  <a:pt x="368970" y="71179"/>
                  <a:pt x="367064" y="77476"/>
                  <a:pt x="369850" y="82602"/>
                </a:cubicBezTo>
                <a:cubicBezTo>
                  <a:pt x="372637" y="87728"/>
                  <a:pt x="378943" y="89632"/>
                  <a:pt x="384076" y="86996"/>
                </a:cubicBezTo>
                <a:cubicBezTo>
                  <a:pt x="388916" y="84360"/>
                  <a:pt x="394636" y="82749"/>
                  <a:pt x="400942" y="81724"/>
                </a:cubicBezTo>
                <a:cubicBezTo>
                  <a:pt x="428514" y="77623"/>
                  <a:pt x="467379" y="88314"/>
                  <a:pt x="498471" y="100177"/>
                </a:cubicBezTo>
                <a:cubicBezTo>
                  <a:pt x="515630" y="106621"/>
                  <a:pt x="530442" y="113358"/>
                  <a:pt x="539828" y="118192"/>
                </a:cubicBezTo>
                <a:cubicBezTo>
                  <a:pt x="541442" y="119070"/>
                  <a:pt x="543055" y="119363"/>
                  <a:pt x="544668" y="119363"/>
                </a:cubicBezTo>
                <a:cubicBezTo>
                  <a:pt x="548481" y="119363"/>
                  <a:pt x="552148" y="117313"/>
                  <a:pt x="554054" y="113651"/>
                </a:cubicBezTo>
                <a:cubicBezTo>
                  <a:pt x="556694" y="108525"/>
                  <a:pt x="554641" y="102228"/>
                  <a:pt x="549508" y="99445"/>
                </a:cubicBezTo>
                <a:cubicBezTo>
                  <a:pt x="545878" y="97578"/>
                  <a:pt x="480376" y="64240"/>
                  <a:pt x="424341" y="60293"/>
                </a:cubicBezTo>
                <a:close/>
                <a:moveTo>
                  <a:pt x="179418" y="60293"/>
                </a:moveTo>
                <a:cubicBezTo>
                  <a:pt x="123386" y="64240"/>
                  <a:pt x="57889" y="97578"/>
                  <a:pt x="54260" y="99445"/>
                </a:cubicBezTo>
                <a:cubicBezTo>
                  <a:pt x="49127" y="102228"/>
                  <a:pt x="47074" y="108525"/>
                  <a:pt x="49714" y="113651"/>
                </a:cubicBezTo>
                <a:cubicBezTo>
                  <a:pt x="51620" y="117313"/>
                  <a:pt x="55287" y="119363"/>
                  <a:pt x="59099" y="119363"/>
                </a:cubicBezTo>
                <a:cubicBezTo>
                  <a:pt x="60713" y="119363"/>
                  <a:pt x="62472" y="119070"/>
                  <a:pt x="63939" y="118192"/>
                </a:cubicBezTo>
                <a:cubicBezTo>
                  <a:pt x="73324" y="113358"/>
                  <a:pt x="88136" y="106621"/>
                  <a:pt x="105147" y="100177"/>
                </a:cubicBezTo>
                <a:cubicBezTo>
                  <a:pt x="136383" y="88314"/>
                  <a:pt x="175245" y="77623"/>
                  <a:pt x="202962" y="81724"/>
                </a:cubicBezTo>
                <a:cubicBezTo>
                  <a:pt x="209121" y="82749"/>
                  <a:pt x="214840" y="84360"/>
                  <a:pt x="219680" y="86996"/>
                </a:cubicBezTo>
                <a:cubicBezTo>
                  <a:pt x="224812" y="89632"/>
                  <a:pt x="231265" y="87728"/>
                  <a:pt x="233905" y="82602"/>
                </a:cubicBezTo>
                <a:cubicBezTo>
                  <a:pt x="236691" y="77476"/>
                  <a:pt x="234784" y="71179"/>
                  <a:pt x="229652" y="68396"/>
                </a:cubicBezTo>
                <a:cubicBezTo>
                  <a:pt x="215720" y="60927"/>
                  <a:pt x="198095" y="58977"/>
                  <a:pt x="179418" y="60293"/>
                </a:cubicBezTo>
                <a:close/>
                <a:moveTo>
                  <a:pt x="402115" y="0"/>
                </a:moveTo>
                <a:cubicBezTo>
                  <a:pt x="454179" y="0"/>
                  <a:pt x="523109" y="21676"/>
                  <a:pt x="607145" y="64295"/>
                </a:cubicBezTo>
                <a:lnTo>
                  <a:pt x="607145" y="399683"/>
                </a:lnTo>
                <a:cubicBezTo>
                  <a:pt x="570187" y="382548"/>
                  <a:pt x="474858" y="341686"/>
                  <a:pt x="398449" y="341686"/>
                </a:cubicBezTo>
                <a:cubicBezTo>
                  <a:pt x="356944" y="341686"/>
                  <a:pt x="331132" y="353988"/>
                  <a:pt x="315000" y="370538"/>
                </a:cubicBezTo>
                <a:cubicBezTo>
                  <a:pt x="314413" y="371124"/>
                  <a:pt x="313827" y="371710"/>
                  <a:pt x="313240" y="372296"/>
                </a:cubicBezTo>
                <a:lnTo>
                  <a:pt x="313240" y="50235"/>
                </a:lnTo>
                <a:cubicBezTo>
                  <a:pt x="313387" y="49356"/>
                  <a:pt x="313827" y="47892"/>
                  <a:pt x="314560" y="45988"/>
                </a:cubicBezTo>
                <a:cubicBezTo>
                  <a:pt x="319400" y="33100"/>
                  <a:pt x="338319" y="0"/>
                  <a:pt x="402115" y="0"/>
                </a:cubicBezTo>
                <a:close/>
                <a:moveTo>
                  <a:pt x="205015" y="0"/>
                </a:moveTo>
                <a:cubicBezTo>
                  <a:pt x="268954" y="0"/>
                  <a:pt x="287725" y="33246"/>
                  <a:pt x="292564" y="45988"/>
                </a:cubicBezTo>
                <a:cubicBezTo>
                  <a:pt x="292417" y="46574"/>
                  <a:pt x="292271" y="47013"/>
                  <a:pt x="292271" y="47013"/>
                </a:cubicBezTo>
                <a:cubicBezTo>
                  <a:pt x="292124" y="47745"/>
                  <a:pt x="292124" y="48331"/>
                  <a:pt x="292124" y="49064"/>
                </a:cubicBezTo>
                <a:lnTo>
                  <a:pt x="292124" y="370538"/>
                </a:lnTo>
                <a:cubicBezTo>
                  <a:pt x="275993" y="353988"/>
                  <a:pt x="250183" y="341686"/>
                  <a:pt x="208534" y="341686"/>
                </a:cubicBezTo>
                <a:cubicBezTo>
                  <a:pt x="132277" y="341686"/>
                  <a:pt x="36809" y="382548"/>
                  <a:pt x="0" y="399683"/>
                </a:cubicBezTo>
                <a:lnTo>
                  <a:pt x="0" y="64295"/>
                </a:lnTo>
                <a:cubicBezTo>
                  <a:pt x="84030" y="21676"/>
                  <a:pt x="152955" y="0"/>
                  <a:pt x="205015"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2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Microsoft YaHei"/>
              <a:cs typeface="+mn-ea"/>
            </a:endParaRPr>
          </a:p>
        </p:txBody>
      </p:sp>
      <p:grpSp>
        <p:nvGrpSpPr>
          <p:cNvPr id="73" name="组合 72">
            <a:extLst>
              <a:ext uri="{FF2B5EF4-FFF2-40B4-BE49-F238E27FC236}">
                <a16:creationId xmlns:a16="http://schemas.microsoft.com/office/drawing/2014/main" id="{486F8A53-7047-440F-A326-6AC91F256840}"/>
              </a:ext>
            </a:extLst>
          </p:cNvPr>
          <p:cNvGrpSpPr/>
          <p:nvPr/>
        </p:nvGrpSpPr>
        <p:grpSpPr>
          <a:xfrm>
            <a:off x="6219191" y="4745092"/>
            <a:ext cx="495959" cy="495959"/>
            <a:chOff x="6932134" y="4603941"/>
            <a:chExt cx="495959" cy="495959"/>
          </a:xfrm>
        </p:grpSpPr>
        <p:sp>
          <p:nvSpPr>
            <p:cNvPr id="74" name="íṥļîḓê">
              <a:extLst>
                <a:ext uri="{FF2B5EF4-FFF2-40B4-BE49-F238E27FC236}">
                  <a16:creationId xmlns:a16="http://schemas.microsoft.com/office/drawing/2014/main" id="{91495F2E-AD4A-4AAB-81AE-94E9440D9E1E}"/>
                </a:ext>
              </a:extLst>
            </p:cNvPr>
            <p:cNvSpPr/>
            <p:nvPr/>
          </p:nvSpPr>
          <p:spPr>
            <a:xfrm>
              <a:off x="6932134" y="4603941"/>
              <a:ext cx="495959" cy="495959"/>
            </a:xfrm>
            <a:prstGeom prst="ellipse">
              <a:avLst/>
            </a:prstGeom>
            <a:noFill/>
            <a:ln w="1270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lnSpcReduction="10000"/>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Microsoft YaHei"/>
                <a:cs typeface="+mn-ea"/>
              </a:endParaRPr>
            </a:p>
          </p:txBody>
        </p:sp>
        <p:sp>
          <p:nvSpPr>
            <p:cNvPr id="75" name="íṥlíḓê">
              <a:extLst>
                <a:ext uri="{FF2B5EF4-FFF2-40B4-BE49-F238E27FC236}">
                  <a16:creationId xmlns:a16="http://schemas.microsoft.com/office/drawing/2014/main" id="{0C156B51-9153-4BAA-8B7A-A8032A7AA3C0}"/>
                </a:ext>
              </a:extLst>
            </p:cNvPr>
            <p:cNvSpPr/>
            <p:nvPr/>
          </p:nvSpPr>
          <p:spPr>
            <a:xfrm>
              <a:off x="6977987" y="4649794"/>
              <a:ext cx="404253" cy="404253"/>
            </a:xfrm>
            <a:prstGeom prst="ellipse">
              <a:avLst/>
            </a:prstGeom>
            <a:solidFill>
              <a:schemeClr val="bg1">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85000" lnSpcReduction="20000"/>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Microsoft YaHei"/>
                <a:cs typeface="+mn-ea"/>
              </a:endParaRPr>
            </a:p>
          </p:txBody>
        </p:sp>
        <p:sp>
          <p:nvSpPr>
            <p:cNvPr id="76" name="ïśļiḑé">
              <a:extLst>
                <a:ext uri="{FF2B5EF4-FFF2-40B4-BE49-F238E27FC236}">
                  <a16:creationId xmlns:a16="http://schemas.microsoft.com/office/drawing/2014/main" id="{F5C8966C-BE6F-4B5E-A1B5-BAA50AF5AAC9}"/>
                </a:ext>
              </a:extLst>
            </p:cNvPr>
            <p:cNvSpPr/>
            <p:nvPr/>
          </p:nvSpPr>
          <p:spPr>
            <a:xfrm>
              <a:off x="7055794" y="4770082"/>
              <a:ext cx="248637" cy="163678"/>
            </a:xfrm>
            <a:custGeom>
              <a:avLst/>
              <a:gdLst>
                <a:gd name="connsiteX0" fmla="*/ 424341 w 607145"/>
                <a:gd name="connsiteY0" fmla="*/ 192546 h 399683"/>
                <a:gd name="connsiteX1" fmla="*/ 374104 w 607145"/>
                <a:gd name="connsiteY1" fmla="*/ 200647 h 399683"/>
                <a:gd name="connsiteX2" fmla="*/ 369850 w 607145"/>
                <a:gd name="connsiteY2" fmla="*/ 214854 h 399683"/>
                <a:gd name="connsiteX3" fmla="*/ 384076 w 607145"/>
                <a:gd name="connsiteY3" fmla="*/ 219247 h 399683"/>
                <a:gd name="connsiteX4" fmla="*/ 400942 w 607145"/>
                <a:gd name="connsiteY4" fmla="*/ 213975 h 399683"/>
                <a:gd name="connsiteX5" fmla="*/ 498617 w 607145"/>
                <a:gd name="connsiteY5" fmla="*/ 232429 h 399683"/>
                <a:gd name="connsiteX6" fmla="*/ 539828 w 607145"/>
                <a:gd name="connsiteY6" fmla="*/ 250443 h 399683"/>
                <a:gd name="connsiteX7" fmla="*/ 544668 w 607145"/>
                <a:gd name="connsiteY7" fmla="*/ 251615 h 399683"/>
                <a:gd name="connsiteX8" fmla="*/ 554054 w 607145"/>
                <a:gd name="connsiteY8" fmla="*/ 245903 h 399683"/>
                <a:gd name="connsiteX9" fmla="*/ 549508 w 607145"/>
                <a:gd name="connsiteY9" fmla="*/ 231843 h 399683"/>
                <a:gd name="connsiteX10" fmla="*/ 424341 w 607145"/>
                <a:gd name="connsiteY10" fmla="*/ 192546 h 399683"/>
                <a:gd name="connsiteX11" fmla="*/ 179418 w 607145"/>
                <a:gd name="connsiteY11" fmla="*/ 192544 h 399683"/>
                <a:gd name="connsiteX12" fmla="*/ 54260 w 607145"/>
                <a:gd name="connsiteY12" fmla="*/ 231696 h 399683"/>
                <a:gd name="connsiteX13" fmla="*/ 49714 w 607145"/>
                <a:gd name="connsiteY13" fmla="*/ 245903 h 399683"/>
                <a:gd name="connsiteX14" fmla="*/ 59099 w 607145"/>
                <a:gd name="connsiteY14" fmla="*/ 251615 h 399683"/>
                <a:gd name="connsiteX15" fmla="*/ 63939 w 607145"/>
                <a:gd name="connsiteY15" fmla="*/ 250443 h 399683"/>
                <a:gd name="connsiteX16" fmla="*/ 105147 w 607145"/>
                <a:gd name="connsiteY16" fmla="*/ 232429 h 399683"/>
                <a:gd name="connsiteX17" fmla="*/ 202962 w 607145"/>
                <a:gd name="connsiteY17" fmla="*/ 213975 h 399683"/>
                <a:gd name="connsiteX18" fmla="*/ 219680 w 607145"/>
                <a:gd name="connsiteY18" fmla="*/ 219247 h 399683"/>
                <a:gd name="connsiteX19" fmla="*/ 233905 w 607145"/>
                <a:gd name="connsiteY19" fmla="*/ 214854 h 399683"/>
                <a:gd name="connsiteX20" fmla="*/ 229652 w 607145"/>
                <a:gd name="connsiteY20" fmla="*/ 200647 h 399683"/>
                <a:gd name="connsiteX21" fmla="*/ 179418 w 607145"/>
                <a:gd name="connsiteY21" fmla="*/ 192544 h 399683"/>
                <a:gd name="connsiteX22" fmla="*/ 424341 w 607145"/>
                <a:gd name="connsiteY22" fmla="*/ 126430 h 399683"/>
                <a:gd name="connsiteX23" fmla="*/ 374104 w 607145"/>
                <a:gd name="connsiteY23" fmla="*/ 134448 h 399683"/>
                <a:gd name="connsiteX24" fmla="*/ 369850 w 607145"/>
                <a:gd name="connsiteY24" fmla="*/ 148801 h 399683"/>
                <a:gd name="connsiteX25" fmla="*/ 384076 w 607145"/>
                <a:gd name="connsiteY25" fmla="*/ 153049 h 399683"/>
                <a:gd name="connsiteX26" fmla="*/ 400942 w 607145"/>
                <a:gd name="connsiteY26" fmla="*/ 147922 h 399683"/>
                <a:gd name="connsiteX27" fmla="*/ 498617 w 607145"/>
                <a:gd name="connsiteY27" fmla="*/ 166376 h 399683"/>
                <a:gd name="connsiteX28" fmla="*/ 539828 w 607145"/>
                <a:gd name="connsiteY28" fmla="*/ 184390 h 399683"/>
                <a:gd name="connsiteX29" fmla="*/ 544668 w 607145"/>
                <a:gd name="connsiteY29" fmla="*/ 185562 h 399683"/>
                <a:gd name="connsiteX30" fmla="*/ 554054 w 607145"/>
                <a:gd name="connsiteY30" fmla="*/ 179850 h 399683"/>
                <a:gd name="connsiteX31" fmla="*/ 549508 w 607145"/>
                <a:gd name="connsiteY31" fmla="*/ 165644 h 399683"/>
                <a:gd name="connsiteX32" fmla="*/ 424341 w 607145"/>
                <a:gd name="connsiteY32" fmla="*/ 126430 h 399683"/>
                <a:gd name="connsiteX33" fmla="*/ 179418 w 607145"/>
                <a:gd name="connsiteY33" fmla="*/ 126430 h 399683"/>
                <a:gd name="connsiteX34" fmla="*/ 54260 w 607145"/>
                <a:gd name="connsiteY34" fmla="*/ 165644 h 399683"/>
                <a:gd name="connsiteX35" fmla="*/ 49714 w 607145"/>
                <a:gd name="connsiteY35" fmla="*/ 179850 h 399683"/>
                <a:gd name="connsiteX36" fmla="*/ 59099 w 607145"/>
                <a:gd name="connsiteY36" fmla="*/ 185562 h 399683"/>
                <a:gd name="connsiteX37" fmla="*/ 63939 w 607145"/>
                <a:gd name="connsiteY37" fmla="*/ 184390 h 399683"/>
                <a:gd name="connsiteX38" fmla="*/ 105147 w 607145"/>
                <a:gd name="connsiteY38" fmla="*/ 166376 h 399683"/>
                <a:gd name="connsiteX39" fmla="*/ 202962 w 607145"/>
                <a:gd name="connsiteY39" fmla="*/ 147922 h 399683"/>
                <a:gd name="connsiteX40" fmla="*/ 219680 w 607145"/>
                <a:gd name="connsiteY40" fmla="*/ 153049 h 399683"/>
                <a:gd name="connsiteX41" fmla="*/ 233905 w 607145"/>
                <a:gd name="connsiteY41" fmla="*/ 148801 h 399683"/>
                <a:gd name="connsiteX42" fmla="*/ 229652 w 607145"/>
                <a:gd name="connsiteY42" fmla="*/ 134448 h 399683"/>
                <a:gd name="connsiteX43" fmla="*/ 179418 w 607145"/>
                <a:gd name="connsiteY43" fmla="*/ 126430 h 399683"/>
                <a:gd name="connsiteX44" fmla="*/ 424341 w 607145"/>
                <a:gd name="connsiteY44" fmla="*/ 60293 h 399683"/>
                <a:gd name="connsiteX45" fmla="*/ 374104 w 607145"/>
                <a:gd name="connsiteY45" fmla="*/ 68396 h 399683"/>
                <a:gd name="connsiteX46" fmla="*/ 369850 w 607145"/>
                <a:gd name="connsiteY46" fmla="*/ 82602 h 399683"/>
                <a:gd name="connsiteX47" fmla="*/ 384076 w 607145"/>
                <a:gd name="connsiteY47" fmla="*/ 86996 h 399683"/>
                <a:gd name="connsiteX48" fmla="*/ 400942 w 607145"/>
                <a:gd name="connsiteY48" fmla="*/ 81724 h 399683"/>
                <a:gd name="connsiteX49" fmla="*/ 498471 w 607145"/>
                <a:gd name="connsiteY49" fmla="*/ 100177 h 399683"/>
                <a:gd name="connsiteX50" fmla="*/ 539828 w 607145"/>
                <a:gd name="connsiteY50" fmla="*/ 118192 h 399683"/>
                <a:gd name="connsiteX51" fmla="*/ 544668 w 607145"/>
                <a:gd name="connsiteY51" fmla="*/ 119363 h 399683"/>
                <a:gd name="connsiteX52" fmla="*/ 554054 w 607145"/>
                <a:gd name="connsiteY52" fmla="*/ 113651 h 399683"/>
                <a:gd name="connsiteX53" fmla="*/ 549508 w 607145"/>
                <a:gd name="connsiteY53" fmla="*/ 99445 h 399683"/>
                <a:gd name="connsiteX54" fmla="*/ 424341 w 607145"/>
                <a:gd name="connsiteY54" fmla="*/ 60293 h 399683"/>
                <a:gd name="connsiteX55" fmla="*/ 179418 w 607145"/>
                <a:gd name="connsiteY55" fmla="*/ 60293 h 399683"/>
                <a:gd name="connsiteX56" fmla="*/ 54260 w 607145"/>
                <a:gd name="connsiteY56" fmla="*/ 99445 h 399683"/>
                <a:gd name="connsiteX57" fmla="*/ 49714 w 607145"/>
                <a:gd name="connsiteY57" fmla="*/ 113651 h 399683"/>
                <a:gd name="connsiteX58" fmla="*/ 59099 w 607145"/>
                <a:gd name="connsiteY58" fmla="*/ 119363 h 399683"/>
                <a:gd name="connsiteX59" fmla="*/ 63939 w 607145"/>
                <a:gd name="connsiteY59" fmla="*/ 118192 h 399683"/>
                <a:gd name="connsiteX60" fmla="*/ 105147 w 607145"/>
                <a:gd name="connsiteY60" fmla="*/ 100177 h 399683"/>
                <a:gd name="connsiteX61" fmla="*/ 202962 w 607145"/>
                <a:gd name="connsiteY61" fmla="*/ 81724 h 399683"/>
                <a:gd name="connsiteX62" fmla="*/ 219680 w 607145"/>
                <a:gd name="connsiteY62" fmla="*/ 86996 h 399683"/>
                <a:gd name="connsiteX63" fmla="*/ 233905 w 607145"/>
                <a:gd name="connsiteY63" fmla="*/ 82602 h 399683"/>
                <a:gd name="connsiteX64" fmla="*/ 229652 w 607145"/>
                <a:gd name="connsiteY64" fmla="*/ 68396 h 399683"/>
                <a:gd name="connsiteX65" fmla="*/ 179418 w 607145"/>
                <a:gd name="connsiteY65" fmla="*/ 60293 h 399683"/>
                <a:gd name="connsiteX66" fmla="*/ 402115 w 607145"/>
                <a:gd name="connsiteY66" fmla="*/ 0 h 399683"/>
                <a:gd name="connsiteX67" fmla="*/ 607145 w 607145"/>
                <a:gd name="connsiteY67" fmla="*/ 64295 h 399683"/>
                <a:gd name="connsiteX68" fmla="*/ 607145 w 607145"/>
                <a:gd name="connsiteY68" fmla="*/ 399683 h 399683"/>
                <a:gd name="connsiteX69" fmla="*/ 398449 w 607145"/>
                <a:gd name="connsiteY69" fmla="*/ 341686 h 399683"/>
                <a:gd name="connsiteX70" fmla="*/ 315000 w 607145"/>
                <a:gd name="connsiteY70" fmla="*/ 370538 h 399683"/>
                <a:gd name="connsiteX71" fmla="*/ 313240 w 607145"/>
                <a:gd name="connsiteY71" fmla="*/ 372296 h 399683"/>
                <a:gd name="connsiteX72" fmla="*/ 313240 w 607145"/>
                <a:gd name="connsiteY72" fmla="*/ 50235 h 399683"/>
                <a:gd name="connsiteX73" fmla="*/ 314560 w 607145"/>
                <a:gd name="connsiteY73" fmla="*/ 45988 h 399683"/>
                <a:gd name="connsiteX74" fmla="*/ 402115 w 607145"/>
                <a:gd name="connsiteY74" fmla="*/ 0 h 399683"/>
                <a:gd name="connsiteX75" fmla="*/ 205015 w 607145"/>
                <a:gd name="connsiteY75" fmla="*/ 0 h 399683"/>
                <a:gd name="connsiteX76" fmla="*/ 292564 w 607145"/>
                <a:gd name="connsiteY76" fmla="*/ 45988 h 399683"/>
                <a:gd name="connsiteX77" fmla="*/ 292271 w 607145"/>
                <a:gd name="connsiteY77" fmla="*/ 47013 h 399683"/>
                <a:gd name="connsiteX78" fmla="*/ 292124 w 607145"/>
                <a:gd name="connsiteY78" fmla="*/ 49064 h 399683"/>
                <a:gd name="connsiteX79" fmla="*/ 292124 w 607145"/>
                <a:gd name="connsiteY79" fmla="*/ 370538 h 399683"/>
                <a:gd name="connsiteX80" fmla="*/ 208534 w 607145"/>
                <a:gd name="connsiteY80" fmla="*/ 341686 h 399683"/>
                <a:gd name="connsiteX81" fmla="*/ 0 w 607145"/>
                <a:gd name="connsiteY81" fmla="*/ 399683 h 399683"/>
                <a:gd name="connsiteX82" fmla="*/ 0 w 607145"/>
                <a:gd name="connsiteY82" fmla="*/ 64295 h 399683"/>
                <a:gd name="connsiteX83" fmla="*/ 205015 w 607145"/>
                <a:gd name="connsiteY83" fmla="*/ 0 h 399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607145" h="399683">
                  <a:moveTo>
                    <a:pt x="424341" y="192546"/>
                  </a:moveTo>
                  <a:cubicBezTo>
                    <a:pt x="405663" y="191228"/>
                    <a:pt x="388037" y="193178"/>
                    <a:pt x="374104" y="200647"/>
                  </a:cubicBezTo>
                  <a:cubicBezTo>
                    <a:pt x="368970" y="203430"/>
                    <a:pt x="367064" y="209728"/>
                    <a:pt x="369850" y="214854"/>
                  </a:cubicBezTo>
                  <a:cubicBezTo>
                    <a:pt x="372637" y="219980"/>
                    <a:pt x="378943" y="221884"/>
                    <a:pt x="384076" y="219247"/>
                  </a:cubicBezTo>
                  <a:cubicBezTo>
                    <a:pt x="388916" y="216611"/>
                    <a:pt x="394636" y="215000"/>
                    <a:pt x="400942" y="213975"/>
                  </a:cubicBezTo>
                  <a:cubicBezTo>
                    <a:pt x="428514" y="209874"/>
                    <a:pt x="467379" y="220566"/>
                    <a:pt x="498617" y="232429"/>
                  </a:cubicBezTo>
                  <a:cubicBezTo>
                    <a:pt x="515630" y="238873"/>
                    <a:pt x="530442" y="245610"/>
                    <a:pt x="539828" y="250443"/>
                  </a:cubicBezTo>
                  <a:cubicBezTo>
                    <a:pt x="541442" y="251322"/>
                    <a:pt x="543055" y="251615"/>
                    <a:pt x="544668" y="251615"/>
                  </a:cubicBezTo>
                  <a:cubicBezTo>
                    <a:pt x="548481" y="251615"/>
                    <a:pt x="552148" y="249564"/>
                    <a:pt x="554054" y="245903"/>
                  </a:cubicBezTo>
                  <a:cubicBezTo>
                    <a:pt x="556694" y="240777"/>
                    <a:pt x="554641" y="234479"/>
                    <a:pt x="549508" y="231843"/>
                  </a:cubicBezTo>
                  <a:cubicBezTo>
                    <a:pt x="545878" y="229866"/>
                    <a:pt x="480376" y="196501"/>
                    <a:pt x="424341" y="192546"/>
                  </a:cubicBezTo>
                  <a:close/>
                  <a:moveTo>
                    <a:pt x="179418" y="192544"/>
                  </a:moveTo>
                  <a:cubicBezTo>
                    <a:pt x="123386" y="196492"/>
                    <a:pt x="57889" y="229829"/>
                    <a:pt x="54260" y="231696"/>
                  </a:cubicBezTo>
                  <a:cubicBezTo>
                    <a:pt x="49127" y="234479"/>
                    <a:pt x="47074" y="240777"/>
                    <a:pt x="49714" y="245903"/>
                  </a:cubicBezTo>
                  <a:cubicBezTo>
                    <a:pt x="51620" y="249564"/>
                    <a:pt x="55287" y="251615"/>
                    <a:pt x="59099" y="251615"/>
                  </a:cubicBezTo>
                  <a:cubicBezTo>
                    <a:pt x="60713" y="251615"/>
                    <a:pt x="62472" y="251322"/>
                    <a:pt x="63939" y="250443"/>
                  </a:cubicBezTo>
                  <a:cubicBezTo>
                    <a:pt x="73324" y="245610"/>
                    <a:pt x="88136" y="238873"/>
                    <a:pt x="105147" y="232429"/>
                  </a:cubicBezTo>
                  <a:cubicBezTo>
                    <a:pt x="136383" y="220566"/>
                    <a:pt x="175245" y="209874"/>
                    <a:pt x="202962" y="213975"/>
                  </a:cubicBezTo>
                  <a:cubicBezTo>
                    <a:pt x="209121" y="215000"/>
                    <a:pt x="214840" y="216611"/>
                    <a:pt x="219680" y="219247"/>
                  </a:cubicBezTo>
                  <a:cubicBezTo>
                    <a:pt x="224812" y="221884"/>
                    <a:pt x="231118" y="219980"/>
                    <a:pt x="233905" y="214854"/>
                  </a:cubicBezTo>
                  <a:cubicBezTo>
                    <a:pt x="236691" y="209728"/>
                    <a:pt x="234784" y="203430"/>
                    <a:pt x="229652" y="200647"/>
                  </a:cubicBezTo>
                  <a:cubicBezTo>
                    <a:pt x="215720" y="193178"/>
                    <a:pt x="198095" y="191228"/>
                    <a:pt x="179418" y="192544"/>
                  </a:cubicBezTo>
                  <a:close/>
                  <a:moveTo>
                    <a:pt x="424341" y="126430"/>
                  </a:moveTo>
                  <a:cubicBezTo>
                    <a:pt x="405663" y="125093"/>
                    <a:pt x="388037" y="127016"/>
                    <a:pt x="374104" y="134448"/>
                  </a:cubicBezTo>
                  <a:cubicBezTo>
                    <a:pt x="368970" y="137231"/>
                    <a:pt x="367064" y="143675"/>
                    <a:pt x="369850" y="148801"/>
                  </a:cubicBezTo>
                  <a:cubicBezTo>
                    <a:pt x="372637" y="153927"/>
                    <a:pt x="378943" y="155831"/>
                    <a:pt x="384076" y="153049"/>
                  </a:cubicBezTo>
                  <a:cubicBezTo>
                    <a:pt x="388916" y="150559"/>
                    <a:pt x="394636" y="148801"/>
                    <a:pt x="400942" y="147922"/>
                  </a:cubicBezTo>
                  <a:cubicBezTo>
                    <a:pt x="428514" y="143822"/>
                    <a:pt x="467379" y="154513"/>
                    <a:pt x="498617" y="166376"/>
                  </a:cubicBezTo>
                  <a:cubicBezTo>
                    <a:pt x="515630" y="172820"/>
                    <a:pt x="530442" y="179557"/>
                    <a:pt x="539828" y="184390"/>
                  </a:cubicBezTo>
                  <a:cubicBezTo>
                    <a:pt x="541442" y="185123"/>
                    <a:pt x="543055" y="185562"/>
                    <a:pt x="544668" y="185562"/>
                  </a:cubicBezTo>
                  <a:cubicBezTo>
                    <a:pt x="548481" y="185562"/>
                    <a:pt x="552148" y="183512"/>
                    <a:pt x="554054" y="179850"/>
                  </a:cubicBezTo>
                  <a:cubicBezTo>
                    <a:pt x="556694" y="174724"/>
                    <a:pt x="554641" y="168280"/>
                    <a:pt x="549508" y="165644"/>
                  </a:cubicBezTo>
                  <a:cubicBezTo>
                    <a:pt x="545878" y="163777"/>
                    <a:pt x="480376" y="130439"/>
                    <a:pt x="424341" y="126430"/>
                  </a:cubicBezTo>
                  <a:close/>
                  <a:moveTo>
                    <a:pt x="179418" y="126430"/>
                  </a:moveTo>
                  <a:cubicBezTo>
                    <a:pt x="123386" y="130439"/>
                    <a:pt x="57889" y="163777"/>
                    <a:pt x="54260" y="165644"/>
                  </a:cubicBezTo>
                  <a:cubicBezTo>
                    <a:pt x="49127" y="168280"/>
                    <a:pt x="47074" y="174724"/>
                    <a:pt x="49714" y="179850"/>
                  </a:cubicBezTo>
                  <a:cubicBezTo>
                    <a:pt x="51620" y="183512"/>
                    <a:pt x="55287" y="185562"/>
                    <a:pt x="59099" y="185562"/>
                  </a:cubicBezTo>
                  <a:cubicBezTo>
                    <a:pt x="60713" y="185562"/>
                    <a:pt x="62472" y="185123"/>
                    <a:pt x="63939" y="184390"/>
                  </a:cubicBezTo>
                  <a:cubicBezTo>
                    <a:pt x="73324" y="179557"/>
                    <a:pt x="88136" y="172820"/>
                    <a:pt x="105147" y="166376"/>
                  </a:cubicBezTo>
                  <a:cubicBezTo>
                    <a:pt x="136383" y="154513"/>
                    <a:pt x="175245" y="143675"/>
                    <a:pt x="202962" y="147922"/>
                  </a:cubicBezTo>
                  <a:cubicBezTo>
                    <a:pt x="209121" y="148801"/>
                    <a:pt x="214840" y="150412"/>
                    <a:pt x="219680" y="153049"/>
                  </a:cubicBezTo>
                  <a:cubicBezTo>
                    <a:pt x="224812" y="155831"/>
                    <a:pt x="231265" y="153927"/>
                    <a:pt x="233905" y="148801"/>
                  </a:cubicBezTo>
                  <a:cubicBezTo>
                    <a:pt x="236691" y="143675"/>
                    <a:pt x="234784" y="137231"/>
                    <a:pt x="229652" y="134448"/>
                  </a:cubicBezTo>
                  <a:cubicBezTo>
                    <a:pt x="215720" y="127016"/>
                    <a:pt x="198095" y="125093"/>
                    <a:pt x="179418" y="126430"/>
                  </a:cubicBezTo>
                  <a:close/>
                  <a:moveTo>
                    <a:pt x="424341" y="60293"/>
                  </a:moveTo>
                  <a:cubicBezTo>
                    <a:pt x="405663" y="58977"/>
                    <a:pt x="388037" y="60927"/>
                    <a:pt x="374104" y="68396"/>
                  </a:cubicBezTo>
                  <a:cubicBezTo>
                    <a:pt x="368970" y="71179"/>
                    <a:pt x="367064" y="77476"/>
                    <a:pt x="369850" y="82602"/>
                  </a:cubicBezTo>
                  <a:cubicBezTo>
                    <a:pt x="372637" y="87728"/>
                    <a:pt x="378943" y="89632"/>
                    <a:pt x="384076" y="86996"/>
                  </a:cubicBezTo>
                  <a:cubicBezTo>
                    <a:pt x="388916" y="84360"/>
                    <a:pt x="394636" y="82749"/>
                    <a:pt x="400942" y="81724"/>
                  </a:cubicBezTo>
                  <a:cubicBezTo>
                    <a:pt x="428514" y="77623"/>
                    <a:pt x="467379" y="88314"/>
                    <a:pt x="498471" y="100177"/>
                  </a:cubicBezTo>
                  <a:cubicBezTo>
                    <a:pt x="515630" y="106621"/>
                    <a:pt x="530442" y="113358"/>
                    <a:pt x="539828" y="118192"/>
                  </a:cubicBezTo>
                  <a:cubicBezTo>
                    <a:pt x="541442" y="119070"/>
                    <a:pt x="543055" y="119363"/>
                    <a:pt x="544668" y="119363"/>
                  </a:cubicBezTo>
                  <a:cubicBezTo>
                    <a:pt x="548481" y="119363"/>
                    <a:pt x="552148" y="117313"/>
                    <a:pt x="554054" y="113651"/>
                  </a:cubicBezTo>
                  <a:cubicBezTo>
                    <a:pt x="556694" y="108525"/>
                    <a:pt x="554641" y="102228"/>
                    <a:pt x="549508" y="99445"/>
                  </a:cubicBezTo>
                  <a:cubicBezTo>
                    <a:pt x="545878" y="97578"/>
                    <a:pt x="480376" y="64240"/>
                    <a:pt x="424341" y="60293"/>
                  </a:cubicBezTo>
                  <a:close/>
                  <a:moveTo>
                    <a:pt x="179418" y="60293"/>
                  </a:moveTo>
                  <a:cubicBezTo>
                    <a:pt x="123386" y="64240"/>
                    <a:pt x="57889" y="97578"/>
                    <a:pt x="54260" y="99445"/>
                  </a:cubicBezTo>
                  <a:cubicBezTo>
                    <a:pt x="49127" y="102228"/>
                    <a:pt x="47074" y="108525"/>
                    <a:pt x="49714" y="113651"/>
                  </a:cubicBezTo>
                  <a:cubicBezTo>
                    <a:pt x="51620" y="117313"/>
                    <a:pt x="55287" y="119363"/>
                    <a:pt x="59099" y="119363"/>
                  </a:cubicBezTo>
                  <a:cubicBezTo>
                    <a:pt x="60713" y="119363"/>
                    <a:pt x="62472" y="119070"/>
                    <a:pt x="63939" y="118192"/>
                  </a:cubicBezTo>
                  <a:cubicBezTo>
                    <a:pt x="73324" y="113358"/>
                    <a:pt x="88136" y="106621"/>
                    <a:pt x="105147" y="100177"/>
                  </a:cubicBezTo>
                  <a:cubicBezTo>
                    <a:pt x="136383" y="88314"/>
                    <a:pt x="175245" y="77623"/>
                    <a:pt x="202962" y="81724"/>
                  </a:cubicBezTo>
                  <a:cubicBezTo>
                    <a:pt x="209121" y="82749"/>
                    <a:pt x="214840" y="84360"/>
                    <a:pt x="219680" y="86996"/>
                  </a:cubicBezTo>
                  <a:cubicBezTo>
                    <a:pt x="224812" y="89632"/>
                    <a:pt x="231265" y="87728"/>
                    <a:pt x="233905" y="82602"/>
                  </a:cubicBezTo>
                  <a:cubicBezTo>
                    <a:pt x="236691" y="77476"/>
                    <a:pt x="234784" y="71179"/>
                    <a:pt x="229652" y="68396"/>
                  </a:cubicBezTo>
                  <a:cubicBezTo>
                    <a:pt x="215720" y="60927"/>
                    <a:pt x="198095" y="58977"/>
                    <a:pt x="179418" y="60293"/>
                  </a:cubicBezTo>
                  <a:close/>
                  <a:moveTo>
                    <a:pt x="402115" y="0"/>
                  </a:moveTo>
                  <a:cubicBezTo>
                    <a:pt x="454179" y="0"/>
                    <a:pt x="523109" y="21676"/>
                    <a:pt x="607145" y="64295"/>
                  </a:cubicBezTo>
                  <a:lnTo>
                    <a:pt x="607145" y="399683"/>
                  </a:lnTo>
                  <a:cubicBezTo>
                    <a:pt x="570187" y="382548"/>
                    <a:pt x="474858" y="341686"/>
                    <a:pt x="398449" y="341686"/>
                  </a:cubicBezTo>
                  <a:cubicBezTo>
                    <a:pt x="356944" y="341686"/>
                    <a:pt x="331132" y="353988"/>
                    <a:pt x="315000" y="370538"/>
                  </a:cubicBezTo>
                  <a:cubicBezTo>
                    <a:pt x="314413" y="371124"/>
                    <a:pt x="313827" y="371710"/>
                    <a:pt x="313240" y="372296"/>
                  </a:cubicBezTo>
                  <a:lnTo>
                    <a:pt x="313240" y="50235"/>
                  </a:lnTo>
                  <a:cubicBezTo>
                    <a:pt x="313387" y="49356"/>
                    <a:pt x="313827" y="47892"/>
                    <a:pt x="314560" y="45988"/>
                  </a:cubicBezTo>
                  <a:cubicBezTo>
                    <a:pt x="319400" y="33100"/>
                    <a:pt x="338319" y="0"/>
                    <a:pt x="402115" y="0"/>
                  </a:cubicBezTo>
                  <a:close/>
                  <a:moveTo>
                    <a:pt x="205015" y="0"/>
                  </a:moveTo>
                  <a:cubicBezTo>
                    <a:pt x="268954" y="0"/>
                    <a:pt x="287725" y="33246"/>
                    <a:pt x="292564" y="45988"/>
                  </a:cubicBezTo>
                  <a:cubicBezTo>
                    <a:pt x="292417" y="46574"/>
                    <a:pt x="292271" y="47013"/>
                    <a:pt x="292271" y="47013"/>
                  </a:cubicBezTo>
                  <a:cubicBezTo>
                    <a:pt x="292124" y="47745"/>
                    <a:pt x="292124" y="48331"/>
                    <a:pt x="292124" y="49064"/>
                  </a:cubicBezTo>
                  <a:lnTo>
                    <a:pt x="292124" y="370538"/>
                  </a:lnTo>
                  <a:cubicBezTo>
                    <a:pt x="275993" y="353988"/>
                    <a:pt x="250183" y="341686"/>
                    <a:pt x="208534" y="341686"/>
                  </a:cubicBezTo>
                  <a:cubicBezTo>
                    <a:pt x="132277" y="341686"/>
                    <a:pt x="36809" y="382548"/>
                    <a:pt x="0" y="399683"/>
                  </a:cubicBezTo>
                  <a:lnTo>
                    <a:pt x="0" y="64295"/>
                  </a:lnTo>
                  <a:cubicBezTo>
                    <a:pt x="84030" y="21676"/>
                    <a:pt x="152955" y="0"/>
                    <a:pt x="205015"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2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Microsoft YaHei"/>
                <a:cs typeface="+mn-ea"/>
              </a:endParaRPr>
            </a:p>
          </p:txBody>
        </p:sp>
      </p:grpSp>
      <p:grpSp>
        <p:nvGrpSpPr>
          <p:cNvPr id="77" name="组合 76">
            <a:extLst>
              <a:ext uri="{FF2B5EF4-FFF2-40B4-BE49-F238E27FC236}">
                <a16:creationId xmlns:a16="http://schemas.microsoft.com/office/drawing/2014/main" id="{FFEBD890-68AD-4D26-9A52-0D4A1547C135}"/>
              </a:ext>
            </a:extLst>
          </p:cNvPr>
          <p:cNvGrpSpPr/>
          <p:nvPr/>
        </p:nvGrpSpPr>
        <p:grpSpPr>
          <a:xfrm>
            <a:off x="5718450" y="5795334"/>
            <a:ext cx="495959" cy="495959"/>
            <a:chOff x="6529585" y="5555991"/>
            <a:chExt cx="495959" cy="495959"/>
          </a:xfrm>
        </p:grpSpPr>
        <p:sp>
          <p:nvSpPr>
            <p:cNvPr id="78" name="íṥļîḓê">
              <a:extLst>
                <a:ext uri="{FF2B5EF4-FFF2-40B4-BE49-F238E27FC236}">
                  <a16:creationId xmlns:a16="http://schemas.microsoft.com/office/drawing/2014/main" id="{CA80330A-DBA5-4385-BF6E-1920C53C97B2}"/>
                </a:ext>
              </a:extLst>
            </p:cNvPr>
            <p:cNvSpPr/>
            <p:nvPr/>
          </p:nvSpPr>
          <p:spPr>
            <a:xfrm>
              <a:off x="6529585" y="5555991"/>
              <a:ext cx="495959" cy="495959"/>
            </a:xfrm>
            <a:prstGeom prst="ellipse">
              <a:avLst/>
            </a:prstGeom>
            <a:noFill/>
            <a:ln w="1270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lnSpcReduction="10000"/>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Microsoft YaHei"/>
                <a:cs typeface="+mn-ea"/>
              </a:endParaRPr>
            </a:p>
          </p:txBody>
        </p:sp>
        <p:sp>
          <p:nvSpPr>
            <p:cNvPr id="79" name="íṥlíḓê">
              <a:extLst>
                <a:ext uri="{FF2B5EF4-FFF2-40B4-BE49-F238E27FC236}">
                  <a16:creationId xmlns:a16="http://schemas.microsoft.com/office/drawing/2014/main" id="{E4D84327-B416-4AC9-BCE5-3A9064D6E399}"/>
                </a:ext>
              </a:extLst>
            </p:cNvPr>
            <p:cNvSpPr/>
            <p:nvPr/>
          </p:nvSpPr>
          <p:spPr>
            <a:xfrm>
              <a:off x="6575438" y="5601844"/>
              <a:ext cx="404253" cy="404253"/>
            </a:xfrm>
            <a:prstGeom prst="ellipse">
              <a:avLst/>
            </a:prstGeom>
            <a:solidFill>
              <a:schemeClr val="bg1">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85000" lnSpcReduction="20000"/>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Microsoft YaHei"/>
                <a:cs typeface="+mn-ea"/>
              </a:endParaRPr>
            </a:p>
          </p:txBody>
        </p:sp>
        <p:sp>
          <p:nvSpPr>
            <p:cNvPr id="80" name="ïśļiḑé">
              <a:extLst>
                <a:ext uri="{FF2B5EF4-FFF2-40B4-BE49-F238E27FC236}">
                  <a16:creationId xmlns:a16="http://schemas.microsoft.com/office/drawing/2014/main" id="{673AE0A5-6BEA-4B93-BBCC-E7D3FDFE1FE9}"/>
                </a:ext>
              </a:extLst>
            </p:cNvPr>
            <p:cNvSpPr/>
            <p:nvPr/>
          </p:nvSpPr>
          <p:spPr>
            <a:xfrm>
              <a:off x="6653245" y="5722132"/>
              <a:ext cx="248637" cy="163678"/>
            </a:xfrm>
            <a:custGeom>
              <a:avLst/>
              <a:gdLst>
                <a:gd name="connsiteX0" fmla="*/ 424341 w 607145"/>
                <a:gd name="connsiteY0" fmla="*/ 192546 h 399683"/>
                <a:gd name="connsiteX1" fmla="*/ 374104 w 607145"/>
                <a:gd name="connsiteY1" fmla="*/ 200647 h 399683"/>
                <a:gd name="connsiteX2" fmla="*/ 369850 w 607145"/>
                <a:gd name="connsiteY2" fmla="*/ 214854 h 399683"/>
                <a:gd name="connsiteX3" fmla="*/ 384076 w 607145"/>
                <a:gd name="connsiteY3" fmla="*/ 219247 h 399683"/>
                <a:gd name="connsiteX4" fmla="*/ 400942 w 607145"/>
                <a:gd name="connsiteY4" fmla="*/ 213975 h 399683"/>
                <a:gd name="connsiteX5" fmla="*/ 498617 w 607145"/>
                <a:gd name="connsiteY5" fmla="*/ 232429 h 399683"/>
                <a:gd name="connsiteX6" fmla="*/ 539828 w 607145"/>
                <a:gd name="connsiteY6" fmla="*/ 250443 h 399683"/>
                <a:gd name="connsiteX7" fmla="*/ 544668 w 607145"/>
                <a:gd name="connsiteY7" fmla="*/ 251615 h 399683"/>
                <a:gd name="connsiteX8" fmla="*/ 554054 w 607145"/>
                <a:gd name="connsiteY8" fmla="*/ 245903 h 399683"/>
                <a:gd name="connsiteX9" fmla="*/ 549508 w 607145"/>
                <a:gd name="connsiteY9" fmla="*/ 231843 h 399683"/>
                <a:gd name="connsiteX10" fmla="*/ 424341 w 607145"/>
                <a:gd name="connsiteY10" fmla="*/ 192546 h 399683"/>
                <a:gd name="connsiteX11" fmla="*/ 179418 w 607145"/>
                <a:gd name="connsiteY11" fmla="*/ 192544 h 399683"/>
                <a:gd name="connsiteX12" fmla="*/ 54260 w 607145"/>
                <a:gd name="connsiteY12" fmla="*/ 231696 h 399683"/>
                <a:gd name="connsiteX13" fmla="*/ 49714 w 607145"/>
                <a:gd name="connsiteY13" fmla="*/ 245903 h 399683"/>
                <a:gd name="connsiteX14" fmla="*/ 59099 w 607145"/>
                <a:gd name="connsiteY14" fmla="*/ 251615 h 399683"/>
                <a:gd name="connsiteX15" fmla="*/ 63939 w 607145"/>
                <a:gd name="connsiteY15" fmla="*/ 250443 h 399683"/>
                <a:gd name="connsiteX16" fmla="*/ 105147 w 607145"/>
                <a:gd name="connsiteY16" fmla="*/ 232429 h 399683"/>
                <a:gd name="connsiteX17" fmla="*/ 202962 w 607145"/>
                <a:gd name="connsiteY17" fmla="*/ 213975 h 399683"/>
                <a:gd name="connsiteX18" fmla="*/ 219680 w 607145"/>
                <a:gd name="connsiteY18" fmla="*/ 219247 h 399683"/>
                <a:gd name="connsiteX19" fmla="*/ 233905 w 607145"/>
                <a:gd name="connsiteY19" fmla="*/ 214854 h 399683"/>
                <a:gd name="connsiteX20" fmla="*/ 229652 w 607145"/>
                <a:gd name="connsiteY20" fmla="*/ 200647 h 399683"/>
                <a:gd name="connsiteX21" fmla="*/ 179418 w 607145"/>
                <a:gd name="connsiteY21" fmla="*/ 192544 h 399683"/>
                <a:gd name="connsiteX22" fmla="*/ 424341 w 607145"/>
                <a:gd name="connsiteY22" fmla="*/ 126430 h 399683"/>
                <a:gd name="connsiteX23" fmla="*/ 374104 w 607145"/>
                <a:gd name="connsiteY23" fmla="*/ 134448 h 399683"/>
                <a:gd name="connsiteX24" fmla="*/ 369850 w 607145"/>
                <a:gd name="connsiteY24" fmla="*/ 148801 h 399683"/>
                <a:gd name="connsiteX25" fmla="*/ 384076 w 607145"/>
                <a:gd name="connsiteY25" fmla="*/ 153049 h 399683"/>
                <a:gd name="connsiteX26" fmla="*/ 400942 w 607145"/>
                <a:gd name="connsiteY26" fmla="*/ 147922 h 399683"/>
                <a:gd name="connsiteX27" fmla="*/ 498617 w 607145"/>
                <a:gd name="connsiteY27" fmla="*/ 166376 h 399683"/>
                <a:gd name="connsiteX28" fmla="*/ 539828 w 607145"/>
                <a:gd name="connsiteY28" fmla="*/ 184390 h 399683"/>
                <a:gd name="connsiteX29" fmla="*/ 544668 w 607145"/>
                <a:gd name="connsiteY29" fmla="*/ 185562 h 399683"/>
                <a:gd name="connsiteX30" fmla="*/ 554054 w 607145"/>
                <a:gd name="connsiteY30" fmla="*/ 179850 h 399683"/>
                <a:gd name="connsiteX31" fmla="*/ 549508 w 607145"/>
                <a:gd name="connsiteY31" fmla="*/ 165644 h 399683"/>
                <a:gd name="connsiteX32" fmla="*/ 424341 w 607145"/>
                <a:gd name="connsiteY32" fmla="*/ 126430 h 399683"/>
                <a:gd name="connsiteX33" fmla="*/ 179418 w 607145"/>
                <a:gd name="connsiteY33" fmla="*/ 126430 h 399683"/>
                <a:gd name="connsiteX34" fmla="*/ 54260 w 607145"/>
                <a:gd name="connsiteY34" fmla="*/ 165644 h 399683"/>
                <a:gd name="connsiteX35" fmla="*/ 49714 w 607145"/>
                <a:gd name="connsiteY35" fmla="*/ 179850 h 399683"/>
                <a:gd name="connsiteX36" fmla="*/ 59099 w 607145"/>
                <a:gd name="connsiteY36" fmla="*/ 185562 h 399683"/>
                <a:gd name="connsiteX37" fmla="*/ 63939 w 607145"/>
                <a:gd name="connsiteY37" fmla="*/ 184390 h 399683"/>
                <a:gd name="connsiteX38" fmla="*/ 105147 w 607145"/>
                <a:gd name="connsiteY38" fmla="*/ 166376 h 399683"/>
                <a:gd name="connsiteX39" fmla="*/ 202962 w 607145"/>
                <a:gd name="connsiteY39" fmla="*/ 147922 h 399683"/>
                <a:gd name="connsiteX40" fmla="*/ 219680 w 607145"/>
                <a:gd name="connsiteY40" fmla="*/ 153049 h 399683"/>
                <a:gd name="connsiteX41" fmla="*/ 233905 w 607145"/>
                <a:gd name="connsiteY41" fmla="*/ 148801 h 399683"/>
                <a:gd name="connsiteX42" fmla="*/ 229652 w 607145"/>
                <a:gd name="connsiteY42" fmla="*/ 134448 h 399683"/>
                <a:gd name="connsiteX43" fmla="*/ 179418 w 607145"/>
                <a:gd name="connsiteY43" fmla="*/ 126430 h 399683"/>
                <a:gd name="connsiteX44" fmla="*/ 424341 w 607145"/>
                <a:gd name="connsiteY44" fmla="*/ 60293 h 399683"/>
                <a:gd name="connsiteX45" fmla="*/ 374104 w 607145"/>
                <a:gd name="connsiteY45" fmla="*/ 68396 h 399683"/>
                <a:gd name="connsiteX46" fmla="*/ 369850 w 607145"/>
                <a:gd name="connsiteY46" fmla="*/ 82602 h 399683"/>
                <a:gd name="connsiteX47" fmla="*/ 384076 w 607145"/>
                <a:gd name="connsiteY47" fmla="*/ 86996 h 399683"/>
                <a:gd name="connsiteX48" fmla="*/ 400942 w 607145"/>
                <a:gd name="connsiteY48" fmla="*/ 81724 h 399683"/>
                <a:gd name="connsiteX49" fmla="*/ 498471 w 607145"/>
                <a:gd name="connsiteY49" fmla="*/ 100177 h 399683"/>
                <a:gd name="connsiteX50" fmla="*/ 539828 w 607145"/>
                <a:gd name="connsiteY50" fmla="*/ 118192 h 399683"/>
                <a:gd name="connsiteX51" fmla="*/ 544668 w 607145"/>
                <a:gd name="connsiteY51" fmla="*/ 119363 h 399683"/>
                <a:gd name="connsiteX52" fmla="*/ 554054 w 607145"/>
                <a:gd name="connsiteY52" fmla="*/ 113651 h 399683"/>
                <a:gd name="connsiteX53" fmla="*/ 549508 w 607145"/>
                <a:gd name="connsiteY53" fmla="*/ 99445 h 399683"/>
                <a:gd name="connsiteX54" fmla="*/ 424341 w 607145"/>
                <a:gd name="connsiteY54" fmla="*/ 60293 h 399683"/>
                <a:gd name="connsiteX55" fmla="*/ 179418 w 607145"/>
                <a:gd name="connsiteY55" fmla="*/ 60293 h 399683"/>
                <a:gd name="connsiteX56" fmla="*/ 54260 w 607145"/>
                <a:gd name="connsiteY56" fmla="*/ 99445 h 399683"/>
                <a:gd name="connsiteX57" fmla="*/ 49714 w 607145"/>
                <a:gd name="connsiteY57" fmla="*/ 113651 h 399683"/>
                <a:gd name="connsiteX58" fmla="*/ 59099 w 607145"/>
                <a:gd name="connsiteY58" fmla="*/ 119363 h 399683"/>
                <a:gd name="connsiteX59" fmla="*/ 63939 w 607145"/>
                <a:gd name="connsiteY59" fmla="*/ 118192 h 399683"/>
                <a:gd name="connsiteX60" fmla="*/ 105147 w 607145"/>
                <a:gd name="connsiteY60" fmla="*/ 100177 h 399683"/>
                <a:gd name="connsiteX61" fmla="*/ 202962 w 607145"/>
                <a:gd name="connsiteY61" fmla="*/ 81724 h 399683"/>
                <a:gd name="connsiteX62" fmla="*/ 219680 w 607145"/>
                <a:gd name="connsiteY62" fmla="*/ 86996 h 399683"/>
                <a:gd name="connsiteX63" fmla="*/ 233905 w 607145"/>
                <a:gd name="connsiteY63" fmla="*/ 82602 h 399683"/>
                <a:gd name="connsiteX64" fmla="*/ 229652 w 607145"/>
                <a:gd name="connsiteY64" fmla="*/ 68396 h 399683"/>
                <a:gd name="connsiteX65" fmla="*/ 179418 w 607145"/>
                <a:gd name="connsiteY65" fmla="*/ 60293 h 399683"/>
                <a:gd name="connsiteX66" fmla="*/ 402115 w 607145"/>
                <a:gd name="connsiteY66" fmla="*/ 0 h 399683"/>
                <a:gd name="connsiteX67" fmla="*/ 607145 w 607145"/>
                <a:gd name="connsiteY67" fmla="*/ 64295 h 399683"/>
                <a:gd name="connsiteX68" fmla="*/ 607145 w 607145"/>
                <a:gd name="connsiteY68" fmla="*/ 399683 h 399683"/>
                <a:gd name="connsiteX69" fmla="*/ 398449 w 607145"/>
                <a:gd name="connsiteY69" fmla="*/ 341686 h 399683"/>
                <a:gd name="connsiteX70" fmla="*/ 315000 w 607145"/>
                <a:gd name="connsiteY70" fmla="*/ 370538 h 399683"/>
                <a:gd name="connsiteX71" fmla="*/ 313240 w 607145"/>
                <a:gd name="connsiteY71" fmla="*/ 372296 h 399683"/>
                <a:gd name="connsiteX72" fmla="*/ 313240 w 607145"/>
                <a:gd name="connsiteY72" fmla="*/ 50235 h 399683"/>
                <a:gd name="connsiteX73" fmla="*/ 314560 w 607145"/>
                <a:gd name="connsiteY73" fmla="*/ 45988 h 399683"/>
                <a:gd name="connsiteX74" fmla="*/ 402115 w 607145"/>
                <a:gd name="connsiteY74" fmla="*/ 0 h 399683"/>
                <a:gd name="connsiteX75" fmla="*/ 205015 w 607145"/>
                <a:gd name="connsiteY75" fmla="*/ 0 h 399683"/>
                <a:gd name="connsiteX76" fmla="*/ 292564 w 607145"/>
                <a:gd name="connsiteY76" fmla="*/ 45988 h 399683"/>
                <a:gd name="connsiteX77" fmla="*/ 292271 w 607145"/>
                <a:gd name="connsiteY77" fmla="*/ 47013 h 399683"/>
                <a:gd name="connsiteX78" fmla="*/ 292124 w 607145"/>
                <a:gd name="connsiteY78" fmla="*/ 49064 h 399683"/>
                <a:gd name="connsiteX79" fmla="*/ 292124 w 607145"/>
                <a:gd name="connsiteY79" fmla="*/ 370538 h 399683"/>
                <a:gd name="connsiteX80" fmla="*/ 208534 w 607145"/>
                <a:gd name="connsiteY80" fmla="*/ 341686 h 399683"/>
                <a:gd name="connsiteX81" fmla="*/ 0 w 607145"/>
                <a:gd name="connsiteY81" fmla="*/ 399683 h 399683"/>
                <a:gd name="connsiteX82" fmla="*/ 0 w 607145"/>
                <a:gd name="connsiteY82" fmla="*/ 64295 h 399683"/>
                <a:gd name="connsiteX83" fmla="*/ 205015 w 607145"/>
                <a:gd name="connsiteY83" fmla="*/ 0 h 399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607145" h="399683">
                  <a:moveTo>
                    <a:pt x="424341" y="192546"/>
                  </a:moveTo>
                  <a:cubicBezTo>
                    <a:pt x="405663" y="191228"/>
                    <a:pt x="388037" y="193178"/>
                    <a:pt x="374104" y="200647"/>
                  </a:cubicBezTo>
                  <a:cubicBezTo>
                    <a:pt x="368970" y="203430"/>
                    <a:pt x="367064" y="209728"/>
                    <a:pt x="369850" y="214854"/>
                  </a:cubicBezTo>
                  <a:cubicBezTo>
                    <a:pt x="372637" y="219980"/>
                    <a:pt x="378943" y="221884"/>
                    <a:pt x="384076" y="219247"/>
                  </a:cubicBezTo>
                  <a:cubicBezTo>
                    <a:pt x="388916" y="216611"/>
                    <a:pt x="394636" y="215000"/>
                    <a:pt x="400942" y="213975"/>
                  </a:cubicBezTo>
                  <a:cubicBezTo>
                    <a:pt x="428514" y="209874"/>
                    <a:pt x="467379" y="220566"/>
                    <a:pt x="498617" y="232429"/>
                  </a:cubicBezTo>
                  <a:cubicBezTo>
                    <a:pt x="515630" y="238873"/>
                    <a:pt x="530442" y="245610"/>
                    <a:pt x="539828" y="250443"/>
                  </a:cubicBezTo>
                  <a:cubicBezTo>
                    <a:pt x="541442" y="251322"/>
                    <a:pt x="543055" y="251615"/>
                    <a:pt x="544668" y="251615"/>
                  </a:cubicBezTo>
                  <a:cubicBezTo>
                    <a:pt x="548481" y="251615"/>
                    <a:pt x="552148" y="249564"/>
                    <a:pt x="554054" y="245903"/>
                  </a:cubicBezTo>
                  <a:cubicBezTo>
                    <a:pt x="556694" y="240777"/>
                    <a:pt x="554641" y="234479"/>
                    <a:pt x="549508" y="231843"/>
                  </a:cubicBezTo>
                  <a:cubicBezTo>
                    <a:pt x="545878" y="229866"/>
                    <a:pt x="480376" y="196501"/>
                    <a:pt x="424341" y="192546"/>
                  </a:cubicBezTo>
                  <a:close/>
                  <a:moveTo>
                    <a:pt x="179418" y="192544"/>
                  </a:moveTo>
                  <a:cubicBezTo>
                    <a:pt x="123386" y="196492"/>
                    <a:pt x="57889" y="229829"/>
                    <a:pt x="54260" y="231696"/>
                  </a:cubicBezTo>
                  <a:cubicBezTo>
                    <a:pt x="49127" y="234479"/>
                    <a:pt x="47074" y="240777"/>
                    <a:pt x="49714" y="245903"/>
                  </a:cubicBezTo>
                  <a:cubicBezTo>
                    <a:pt x="51620" y="249564"/>
                    <a:pt x="55287" y="251615"/>
                    <a:pt x="59099" y="251615"/>
                  </a:cubicBezTo>
                  <a:cubicBezTo>
                    <a:pt x="60713" y="251615"/>
                    <a:pt x="62472" y="251322"/>
                    <a:pt x="63939" y="250443"/>
                  </a:cubicBezTo>
                  <a:cubicBezTo>
                    <a:pt x="73324" y="245610"/>
                    <a:pt x="88136" y="238873"/>
                    <a:pt x="105147" y="232429"/>
                  </a:cubicBezTo>
                  <a:cubicBezTo>
                    <a:pt x="136383" y="220566"/>
                    <a:pt x="175245" y="209874"/>
                    <a:pt x="202962" y="213975"/>
                  </a:cubicBezTo>
                  <a:cubicBezTo>
                    <a:pt x="209121" y="215000"/>
                    <a:pt x="214840" y="216611"/>
                    <a:pt x="219680" y="219247"/>
                  </a:cubicBezTo>
                  <a:cubicBezTo>
                    <a:pt x="224812" y="221884"/>
                    <a:pt x="231118" y="219980"/>
                    <a:pt x="233905" y="214854"/>
                  </a:cubicBezTo>
                  <a:cubicBezTo>
                    <a:pt x="236691" y="209728"/>
                    <a:pt x="234784" y="203430"/>
                    <a:pt x="229652" y="200647"/>
                  </a:cubicBezTo>
                  <a:cubicBezTo>
                    <a:pt x="215720" y="193178"/>
                    <a:pt x="198095" y="191228"/>
                    <a:pt x="179418" y="192544"/>
                  </a:cubicBezTo>
                  <a:close/>
                  <a:moveTo>
                    <a:pt x="424341" y="126430"/>
                  </a:moveTo>
                  <a:cubicBezTo>
                    <a:pt x="405663" y="125093"/>
                    <a:pt x="388037" y="127016"/>
                    <a:pt x="374104" y="134448"/>
                  </a:cubicBezTo>
                  <a:cubicBezTo>
                    <a:pt x="368970" y="137231"/>
                    <a:pt x="367064" y="143675"/>
                    <a:pt x="369850" y="148801"/>
                  </a:cubicBezTo>
                  <a:cubicBezTo>
                    <a:pt x="372637" y="153927"/>
                    <a:pt x="378943" y="155831"/>
                    <a:pt x="384076" y="153049"/>
                  </a:cubicBezTo>
                  <a:cubicBezTo>
                    <a:pt x="388916" y="150559"/>
                    <a:pt x="394636" y="148801"/>
                    <a:pt x="400942" y="147922"/>
                  </a:cubicBezTo>
                  <a:cubicBezTo>
                    <a:pt x="428514" y="143822"/>
                    <a:pt x="467379" y="154513"/>
                    <a:pt x="498617" y="166376"/>
                  </a:cubicBezTo>
                  <a:cubicBezTo>
                    <a:pt x="515630" y="172820"/>
                    <a:pt x="530442" y="179557"/>
                    <a:pt x="539828" y="184390"/>
                  </a:cubicBezTo>
                  <a:cubicBezTo>
                    <a:pt x="541442" y="185123"/>
                    <a:pt x="543055" y="185562"/>
                    <a:pt x="544668" y="185562"/>
                  </a:cubicBezTo>
                  <a:cubicBezTo>
                    <a:pt x="548481" y="185562"/>
                    <a:pt x="552148" y="183512"/>
                    <a:pt x="554054" y="179850"/>
                  </a:cubicBezTo>
                  <a:cubicBezTo>
                    <a:pt x="556694" y="174724"/>
                    <a:pt x="554641" y="168280"/>
                    <a:pt x="549508" y="165644"/>
                  </a:cubicBezTo>
                  <a:cubicBezTo>
                    <a:pt x="545878" y="163777"/>
                    <a:pt x="480376" y="130439"/>
                    <a:pt x="424341" y="126430"/>
                  </a:cubicBezTo>
                  <a:close/>
                  <a:moveTo>
                    <a:pt x="179418" y="126430"/>
                  </a:moveTo>
                  <a:cubicBezTo>
                    <a:pt x="123386" y="130439"/>
                    <a:pt x="57889" y="163777"/>
                    <a:pt x="54260" y="165644"/>
                  </a:cubicBezTo>
                  <a:cubicBezTo>
                    <a:pt x="49127" y="168280"/>
                    <a:pt x="47074" y="174724"/>
                    <a:pt x="49714" y="179850"/>
                  </a:cubicBezTo>
                  <a:cubicBezTo>
                    <a:pt x="51620" y="183512"/>
                    <a:pt x="55287" y="185562"/>
                    <a:pt x="59099" y="185562"/>
                  </a:cubicBezTo>
                  <a:cubicBezTo>
                    <a:pt x="60713" y="185562"/>
                    <a:pt x="62472" y="185123"/>
                    <a:pt x="63939" y="184390"/>
                  </a:cubicBezTo>
                  <a:cubicBezTo>
                    <a:pt x="73324" y="179557"/>
                    <a:pt x="88136" y="172820"/>
                    <a:pt x="105147" y="166376"/>
                  </a:cubicBezTo>
                  <a:cubicBezTo>
                    <a:pt x="136383" y="154513"/>
                    <a:pt x="175245" y="143675"/>
                    <a:pt x="202962" y="147922"/>
                  </a:cubicBezTo>
                  <a:cubicBezTo>
                    <a:pt x="209121" y="148801"/>
                    <a:pt x="214840" y="150412"/>
                    <a:pt x="219680" y="153049"/>
                  </a:cubicBezTo>
                  <a:cubicBezTo>
                    <a:pt x="224812" y="155831"/>
                    <a:pt x="231265" y="153927"/>
                    <a:pt x="233905" y="148801"/>
                  </a:cubicBezTo>
                  <a:cubicBezTo>
                    <a:pt x="236691" y="143675"/>
                    <a:pt x="234784" y="137231"/>
                    <a:pt x="229652" y="134448"/>
                  </a:cubicBezTo>
                  <a:cubicBezTo>
                    <a:pt x="215720" y="127016"/>
                    <a:pt x="198095" y="125093"/>
                    <a:pt x="179418" y="126430"/>
                  </a:cubicBezTo>
                  <a:close/>
                  <a:moveTo>
                    <a:pt x="424341" y="60293"/>
                  </a:moveTo>
                  <a:cubicBezTo>
                    <a:pt x="405663" y="58977"/>
                    <a:pt x="388037" y="60927"/>
                    <a:pt x="374104" y="68396"/>
                  </a:cubicBezTo>
                  <a:cubicBezTo>
                    <a:pt x="368970" y="71179"/>
                    <a:pt x="367064" y="77476"/>
                    <a:pt x="369850" y="82602"/>
                  </a:cubicBezTo>
                  <a:cubicBezTo>
                    <a:pt x="372637" y="87728"/>
                    <a:pt x="378943" y="89632"/>
                    <a:pt x="384076" y="86996"/>
                  </a:cubicBezTo>
                  <a:cubicBezTo>
                    <a:pt x="388916" y="84360"/>
                    <a:pt x="394636" y="82749"/>
                    <a:pt x="400942" y="81724"/>
                  </a:cubicBezTo>
                  <a:cubicBezTo>
                    <a:pt x="428514" y="77623"/>
                    <a:pt x="467379" y="88314"/>
                    <a:pt x="498471" y="100177"/>
                  </a:cubicBezTo>
                  <a:cubicBezTo>
                    <a:pt x="515630" y="106621"/>
                    <a:pt x="530442" y="113358"/>
                    <a:pt x="539828" y="118192"/>
                  </a:cubicBezTo>
                  <a:cubicBezTo>
                    <a:pt x="541442" y="119070"/>
                    <a:pt x="543055" y="119363"/>
                    <a:pt x="544668" y="119363"/>
                  </a:cubicBezTo>
                  <a:cubicBezTo>
                    <a:pt x="548481" y="119363"/>
                    <a:pt x="552148" y="117313"/>
                    <a:pt x="554054" y="113651"/>
                  </a:cubicBezTo>
                  <a:cubicBezTo>
                    <a:pt x="556694" y="108525"/>
                    <a:pt x="554641" y="102228"/>
                    <a:pt x="549508" y="99445"/>
                  </a:cubicBezTo>
                  <a:cubicBezTo>
                    <a:pt x="545878" y="97578"/>
                    <a:pt x="480376" y="64240"/>
                    <a:pt x="424341" y="60293"/>
                  </a:cubicBezTo>
                  <a:close/>
                  <a:moveTo>
                    <a:pt x="179418" y="60293"/>
                  </a:moveTo>
                  <a:cubicBezTo>
                    <a:pt x="123386" y="64240"/>
                    <a:pt x="57889" y="97578"/>
                    <a:pt x="54260" y="99445"/>
                  </a:cubicBezTo>
                  <a:cubicBezTo>
                    <a:pt x="49127" y="102228"/>
                    <a:pt x="47074" y="108525"/>
                    <a:pt x="49714" y="113651"/>
                  </a:cubicBezTo>
                  <a:cubicBezTo>
                    <a:pt x="51620" y="117313"/>
                    <a:pt x="55287" y="119363"/>
                    <a:pt x="59099" y="119363"/>
                  </a:cubicBezTo>
                  <a:cubicBezTo>
                    <a:pt x="60713" y="119363"/>
                    <a:pt x="62472" y="119070"/>
                    <a:pt x="63939" y="118192"/>
                  </a:cubicBezTo>
                  <a:cubicBezTo>
                    <a:pt x="73324" y="113358"/>
                    <a:pt x="88136" y="106621"/>
                    <a:pt x="105147" y="100177"/>
                  </a:cubicBezTo>
                  <a:cubicBezTo>
                    <a:pt x="136383" y="88314"/>
                    <a:pt x="175245" y="77623"/>
                    <a:pt x="202962" y="81724"/>
                  </a:cubicBezTo>
                  <a:cubicBezTo>
                    <a:pt x="209121" y="82749"/>
                    <a:pt x="214840" y="84360"/>
                    <a:pt x="219680" y="86996"/>
                  </a:cubicBezTo>
                  <a:cubicBezTo>
                    <a:pt x="224812" y="89632"/>
                    <a:pt x="231265" y="87728"/>
                    <a:pt x="233905" y="82602"/>
                  </a:cubicBezTo>
                  <a:cubicBezTo>
                    <a:pt x="236691" y="77476"/>
                    <a:pt x="234784" y="71179"/>
                    <a:pt x="229652" y="68396"/>
                  </a:cubicBezTo>
                  <a:cubicBezTo>
                    <a:pt x="215720" y="60927"/>
                    <a:pt x="198095" y="58977"/>
                    <a:pt x="179418" y="60293"/>
                  </a:cubicBezTo>
                  <a:close/>
                  <a:moveTo>
                    <a:pt x="402115" y="0"/>
                  </a:moveTo>
                  <a:cubicBezTo>
                    <a:pt x="454179" y="0"/>
                    <a:pt x="523109" y="21676"/>
                    <a:pt x="607145" y="64295"/>
                  </a:cubicBezTo>
                  <a:lnTo>
                    <a:pt x="607145" y="399683"/>
                  </a:lnTo>
                  <a:cubicBezTo>
                    <a:pt x="570187" y="382548"/>
                    <a:pt x="474858" y="341686"/>
                    <a:pt x="398449" y="341686"/>
                  </a:cubicBezTo>
                  <a:cubicBezTo>
                    <a:pt x="356944" y="341686"/>
                    <a:pt x="331132" y="353988"/>
                    <a:pt x="315000" y="370538"/>
                  </a:cubicBezTo>
                  <a:cubicBezTo>
                    <a:pt x="314413" y="371124"/>
                    <a:pt x="313827" y="371710"/>
                    <a:pt x="313240" y="372296"/>
                  </a:cubicBezTo>
                  <a:lnTo>
                    <a:pt x="313240" y="50235"/>
                  </a:lnTo>
                  <a:cubicBezTo>
                    <a:pt x="313387" y="49356"/>
                    <a:pt x="313827" y="47892"/>
                    <a:pt x="314560" y="45988"/>
                  </a:cubicBezTo>
                  <a:cubicBezTo>
                    <a:pt x="319400" y="33100"/>
                    <a:pt x="338319" y="0"/>
                    <a:pt x="402115" y="0"/>
                  </a:cubicBezTo>
                  <a:close/>
                  <a:moveTo>
                    <a:pt x="205015" y="0"/>
                  </a:moveTo>
                  <a:cubicBezTo>
                    <a:pt x="268954" y="0"/>
                    <a:pt x="287725" y="33246"/>
                    <a:pt x="292564" y="45988"/>
                  </a:cubicBezTo>
                  <a:cubicBezTo>
                    <a:pt x="292417" y="46574"/>
                    <a:pt x="292271" y="47013"/>
                    <a:pt x="292271" y="47013"/>
                  </a:cubicBezTo>
                  <a:cubicBezTo>
                    <a:pt x="292124" y="47745"/>
                    <a:pt x="292124" y="48331"/>
                    <a:pt x="292124" y="49064"/>
                  </a:cubicBezTo>
                  <a:lnTo>
                    <a:pt x="292124" y="370538"/>
                  </a:lnTo>
                  <a:cubicBezTo>
                    <a:pt x="275993" y="353988"/>
                    <a:pt x="250183" y="341686"/>
                    <a:pt x="208534" y="341686"/>
                  </a:cubicBezTo>
                  <a:cubicBezTo>
                    <a:pt x="132277" y="341686"/>
                    <a:pt x="36809" y="382548"/>
                    <a:pt x="0" y="399683"/>
                  </a:cubicBezTo>
                  <a:lnTo>
                    <a:pt x="0" y="64295"/>
                  </a:lnTo>
                  <a:cubicBezTo>
                    <a:pt x="84030" y="21676"/>
                    <a:pt x="152955" y="0"/>
                    <a:pt x="205015"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2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Microsoft YaHei"/>
                <a:cs typeface="+mn-ea"/>
              </a:endParaRPr>
            </a:p>
          </p:txBody>
        </p:sp>
      </p:grpSp>
      <p:grpSp>
        <p:nvGrpSpPr>
          <p:cNvPr id="81" name="组合 80">
            <a:extLst>
              <a:ext uri="{FF2B5EF4-FFF2-40B4-BE49-F238E27FC236}">
                <a16:creationId xmlns:a16="http://schemas.microsoft.com/office/drawing/2014/main" id="{04ADCA45-DE2F-43DE-B199-A062D65C3B4F}"/>
              </a:ext>
            </a:extLst>
          </p:cNvPr>
          <p:cNvGrpSpPr/>
          <p:nvPr/>
        </p:nvGrpSpPr>
        <p:grpSpPr>
          <a:xfrm>
            <a:off x="5822779" y="723571"/>
            <a:ext cx="495959" cy="495959"/>
            <a:chOff x="6529585" y="809489"/>
            <a:chExt cx="495959" cy="495959"/>
          </a:xfrm>
        </p:grpSpPr>
        <p:sp>
          <p:nvSpPr>
            <p:cNvPr id="82" name="íṥļîḓê">
              <a:extLst>
                <a:ext uri="{FF2B5EF4-FFF2-40B4-BE49-F238E27FC236}">
                  <a16:creationId xmlns:a16="http://schemas.microsoft.com/office/drawing/2014/main" id="{114A01C6-41B8-4AE6-B0CB-FD5828699890}"/>
                </a:ext>
              </a:extLst>
            </p:cNvPr>
            <p:cNvSpPr/>
            <p:nvPr/>
          </p:nvSpPr>
          <p:spPr>
            <a:xfrm>
              <a:off x="6529585" y="809489"/>
              <a:ext cx="495959" cy="495959"/>
            </a:xfrm>
            <a:prstGeom prst="ellipse">
              <a:avLst/>
            </a:prstGeom>
            <a:noFill/>
            <a:ln w="1270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lnSpcReduction="10000"/>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Microsoft YaHei"/>
                <a:cs typeface="+mn-ea"/>
              </a:endParaRPr>
            </a:p>
          </p:txBody>
        </p:sp>
        <p:sp>
          <p:nvSpPr>
            <p:cNvPr id="83" name="íṥlíḓê">
              <a:extLst>
                <a:ext uri="{FF2B5EF4-FFF2-40B4-BE49-F238E27FC236}">
                  <a16:creationId xmlns:a16="http://schemas.microsoft.com/office/drawing/2014/main" id="{1432E360-FCFF-4860-917F-DC1085DEFD87}"/>
                </a:ext>
              </a:extLst>
            </p:cNvPr>
            <p:cNvSpPr/>
            <p:nvPr/>
          </p:nvSpPr>
          <p:spPr>
            <a:xfrm>
              <a:off x="6575438" y="855342"/>
              <a:ext cx="404253" cy="404253"/>
            </a:xfrm>
            <a:prstGeom prst="ellipse">
              <a:avLst/>
            </a:prstGeom>
            <a:solidFill>
              <a:schemeClr val="bg1">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85000" lnSpcReduction="20000"/>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Microsoft YaHei"/>
                <a:cs typeface="+mn-ea"/>
              </a:endParaRPr>
            </a:p>
          </p:txBody>
        </p:sp>
        <p:sp>
          <p:nvSpPr>
            <p:cNvPr id="84" name="ïśļiḑé">
              <a:extLst>
                <a:ext uri="{FF2B5EF4-FFF2-40B4-BE49-F238E27FC236}">
                  <a16:creationId xmlns:a16="http://schemas.microsoft.com/office/drawing/2014/main" id="{48675EFF-BEA2-489A-9ED1-7DCB7EA5B842}"/>
                </a:ext>
              </a:extLst>
            </p:cNvPr>
            <p:cNvSpPr/>
            <p:nvPr/>
          </p:nvSpPr>
          <p:spPr>
            <a:xfrm>
              <a:off x="6653246" y="975629"/>
              <a:ext cx="248637" cy="163678"/>
            </a:xfrm>
            <a:custGeom>
              <a:avLst/>
              <a:gdLst>
                <a:gd name="connsiteX0" fmla="*/ 424341 w 607145"/>
                <a:gd name="connsiteY0" fmla="*/ 192546 h 399683"/>
                <a:gd name="connsiteX1" fmla="*/ 374104 w 607145"/>
                <a:gd name="connsiteY1" fmla="*/ 200647 h 399683"/>
                <a:gd name="connsiteX2" fmla="*/ 369850 w 607145"/>
                <a:gd name="connsiteY2" fmla="*/ 214854 h 399683"/>
                <a:gd name="connsiteX3" fmla="*/ 384076 w 607145"/>
                <a:gd name="connsiteY3" fmla="*/ 219247 h 399683"/>
                <a:gd name="connsiteX4" fmla="*/ 400942 w 607145"/>
                <a:gd name="connsiteY4" fmla="*/ 213975 h 399683"/>
                <a:gd name="connsiteX5" fmla="*/ 498617 w 607145"/>
                <a:gd name="connsiteY5" fmla="*/ 232429 h 399683"/>
                <a:gd name="connsiteX6" fmla="*/ 539828 w 607145"/>
                <a:gd name="connsiteY6" fmla="*/ 250443 h 399683"/>
                <a:gd name="connsiteX7" fmla="*/ 544668 w 607145"/>
                <a:gd name="connsiteY7" fmla="*/ 251615 h 399683"/>
                <a:gd name="connsiteX8" fmla="*/ 554054 w 607145"/>
                <a:gd name="connsiteY8" fmla="*/ 245903 h 399683"/>
                <a:gd name="connsiteX9" fmla="*/ 549508 w 607145"/>
                <a:gd name="connsiteY9" fmla="*/ 231843 h 399683"/>
                <a:gd name="connsiteX10" fmla="*/ 424341 w 607145"/>
                <a:gd name="connsiteY10" fmla="*/ 192546 h 399683"/>
                <a:gd name="connsiteX11" fmla="*/ 179418 w 607145"/>
                <a:gd name="connsiteY11" fmla="*/ 192544 h 399683"/>
                <a:gd name="connsiteX12" fmla="*/ 54260 w 607145"/>
                <a:gd name="connsiteY12" fmla="*/ 231696 h 399683"/>
                <a:gd name="connsiteX13" fmla="*/ 49714 w 607145"/>
                <a:gd name="connsiteY13" fmla="*/ 245903 h 399683"/>
                <a:gd name="connsiteX14" fmla="*/ 59099 w 607145"/>
                <a:gd name="connsiteY14" fmla="*/ 251615 h 399683"/>
                <a:gd name="connsiteX15" fmla="*/ 63939 w 607145"/>
                <a:gd name="connsiteY15" fmla="*/ 250443 h 399683"/>
                <a:gd name="connsiteX16" fmla="*/ 105147 w 607145"/>
                <a:gd name="connsiteY16" fmla="*/ 232429 h 399683"/>
                <a:gd name="connsiteX17" fmla="*/ 202962 w 607145"/>
                <a:gd name="connsiteY17" fmla="*/ 213975 h 399683"/>
                <a:gd name="connsiteX18" fmla="*/ 219680 w 607145"/>
                <a:gd name="connsiteY18" fmla="*/ 219247 h 399683"/>
                <a:gd name="connsiteX19" fmla="*/ 233905 w 607145"/>
                <a:gd name="connsiteY19" fmla="*/ 214854 h 399683"/>
                <a:gd name="connsiteX20" fmla="*/ 229652 w 607145"/>
                <a:gd name="connsiteY20" fmla="*/ 200647 h 399683"/>
                <a:gd name="connsiteX21" fmla="*/ 179418 w 607145"/>
                <a:gd name="connsiteY21" fmla="*/ 192544 h 399683"/>
                <a:gd name="connsiteX22" fmla="*/ 424341 w 607145"/>
                <a:gd name="connsiteY22" fmla="*/ 126430 h 399683"/>
                <a:gd name="connsiteX23" fmla="*/ 374104 w 607145"/>
                <a:gd name="connsiteY23" fmla="*/ 134448 h 399683"/>
                <a:gd name="connsiteX24" fmla="*/ 369850 w 607145"/>
                <a:gd name="connsiteY24" fmla="*/ 148801 h 399683"/>
                <a:gd name="connsiteX25" fmla="*/ 384076 w 607145"/>
                <a:gd name="connsiteY25" fmla="*/ 153049 h 399683"/>
                <a:gd name="connsiteX26" fmla="*/ 400942 w 607145"/>
                <a:gd name="connsiteY26" fmla="*/ 147922 h 399683"/>
                <a:gd name="connsiteX27" fmla="*/ 498617 w 607145"/>
                <a:gd name="connsiteY27" fmla="*/ 166376 h 399683"/>
                <a:gd name="connsiteX28" fmla="*/ 539828 w 607145"/>
                <a:gd name="connsiteY28" fmla="*/ 184390 h 399683"/>
                <a:gd name="connsiteX29" fmla="*/ 544668 w 607145"/>
                <a:gd name="connsiteY29" fmla="*/ 185562 h 399683"/>
                <a:gd name="connsiteX30" fmla="*/ 554054 w 607145"/>
                <a:gd name="connsiteY30" fmla="*/ 179850 h 399683"/>
                <a:gd name="connsiteX31" fmla="*/ 549508 w 607145"/>
                <a:gd name="connsiteY31" fmla="*/ 165644 h 399683"/>
                <a:gd name="connsiteX32" fmla="*/ 424341 w 607145"/>
                <a:gd name="connsiteY32" fmla="*/ 126430 h 399683"/>
                <a:gd name="connsiteX33" fmla="*/ 179418 w 607145"/>
                <a:gd name="connsiteY33" fmla="*/ 126430 h 399683"/>
                <a:gd name="connsiteX34" fmla="*/ 54260 w 607145"/>
                <a:gd name="connsiteY34" fmla="*/ 165644 h 399683"/>
                <a:gd name="connsiteX35" fmla="*/ 49714 w 607145"/>
                <a:gd name="connsiteY35" fmla="*/ 179850 h 399683"/>
                <a:gd name="connsiteX36" fmla="*/ 59099 w 607145"/>
                <a:gd name="connsiteY36" fmla="*/ 185562 h 399683"/>
                <a:gd name="connsiteX37" fmla="*/ 63939 w 607145"/>
                <a:gd name="connsiteY37" fmla="*/ 184390 h 399683"/>
                <a:gd name="connsiteX38" fmla="*/ 105147 w 607145"/>
                <a:gd name="connsiteY38" fmla="*/ 166376 h 399683"/>
                <a:gd name="connsiteX39" fmla="*/ 202962 w 607145"/>
                <a:gd name="connsiteY39" fmla="*/ 147922 h 399683"/>
                <a:gd name="connsiteX40" fmla="*/ 219680 w 607145"/>
                <a:gd name="connsiteY40" fmla="*/ 153049 h 399683"/>
                <a:gd name="connsiteX41" fmla="*/ 233905 w 607145"/>
                <a:gd name="connsiteY41" fmla="*/ 148801 h 399683"/>
                <a:gd name="connsiteX42" fmla="*/ 229652 w 607145"/>
                <a:gd name="connsiteY42" fmla="*/ 134448 h 399683"/>
                <a:gd name="connsiteX43" fmla="*/ 179418 w 607145"/>
                <a:gd name="connsiteY43" fmla="*/ 126430 h 399683"/>
                <a:gd name="connsiteX44" fmla="*/ 424341 w 607145"/>
                <a:gd name="connsiteY44" fmla="*/ 60293 h 399683"/>
                <a:gd name="connsiteX45" fmla="*/ 374104 w 607145"/>
                <a:gd name="connsiteY45" fmla="*/ 68396 h 399683"/>
                <a:gd name="connsiteX46" fmla="*/ 369850 w 607145"/>
                <a:gd name="connsiteY46" fmla="*/ 82602 h 399683"/>
                <a:gd name="connsiteX47" fmla="*/ 384076 w 607145"/>
                <a:gd name="connsiteY47" fmla="*/ 86996 h 399683"/>
                <a:gd name="connsiteX48" fmla="*/ 400942 w 607145"/>
                <a:gd name="connsiteY48" fmla="*/ 81724 h 399683"/>
                <a:gd name="connsiteX49" fmla="*/ 498471 w 607145"/>
                <a:gd name="connsiteY49" fmla="*/ 100177 h 399683"/>
                <a:gd name="connsiteX50" fmla="*/ 539828 w 607145"/>
                <a:gd name="connsiteY50" fmla="*/ 118192 h 399683"/>
                <a:gd name="connsiteX51" fmla="*/ 544668 w 607145"/>
                <a:gd name="connsiteY51" fmla="*/ 119363 h 399683"/>
                <a:gd name="connsiteX52" fmla="*/ 554054 w 607145"/>
                <a:gd name="connsiteY52" fmla="*/ 113651 h 399683"/>
                <a:gd name="connsiteX53" fmla="*/ 549508 w 607145"/>
                <a:gd name="connsiteY53" fmla="*/ 99445 h 399683"/>
                <a:gd name="connsiteX54" fmla="*/ 424341 w 607145"/>
                <a:gd name="connsiteY54" fmla="*/ 60293 h 399683"/>
                <a:gd name="connsiteX55" fmla="*/ 179418 w 607145"/>
                <a:gd name="connsiteY55" fmla="*/ 60293 h 399683"/>
                <a:gd name="connsiteX56" fmla="*/ 54260 w 607145"/>
                <a:gd name="connsiteY56" fmla="*/ 99445 h 399683"/>
                <a:gd name="connsiteX57" fmla="*/ 49714 w 607145"/>
                <a:gd name="connsiteY57" fmla="*/ 113651 h 399683"/>
                <a:gd name="connsiteX58" fmla="*/ 59099 w 607145"/>
                <a:gd name="connsiteY58" fmla="*/ 119363 h 399683"/>
                <a:gd name="connsiteX59" fmla="*/ 63939 w 607145"/>
                <a:gd name="connsiteY59" fmla="*/ 118192 h 399683"/>
                <a:gd name="connsiteX60" fmla="*/ 105147 w 607145"/>
                <a:gd name="connsiteY60" fmla="*/ 100177 h 399683"/>
                <a:gd name="connsiteX61" fmla="*/ 202962 w 607145"/>
                <a:gd name="connsiteY61" fmla="*/ 81724 h 399683"/>
                <a:gd name="connsiteX62" fmla="*/ 219680 w 607145"/>
                <a:gd name="connsiteY62" fmla="*/ 86996 h 399683"/>
                <a:gd name="connsiteX63" fmla="*/ 233905 w 607145"/>
                <a:gd name="connsiteY63" fmla="*/ 82602 h 399683"/>
                <a:gd name="connsiteX64" fmla="*/ 229652 w 607145"/>
                <a:gd name="connsiteY64" fmla="*/ 68396 h 399683"/>
                <a:gd name="connsiteX65" fmla="*/ 179418 w 607145"/>
                <a:gd name="connsiteY65" fmla="*/ 60293 h 399683"/>
                <a:gd name="connsiteX66" fmla="*/ 402115 w 607145"/>
                <a:gd name="connsiteY66" fmla="*/ 0 h 399683"/>
                <a:gd name="connsiteX67" fmla="*/ 607145 w 607145"/>
                <a:gd name="connsiteY67" fmla="*/ 64295 h 399683"/>
                <a:gd name="connsiteX68" fmla="*/ 607145 w 607145"/>
                <a:gd name="connsiteY68" fmla="*/ 399683 h 399683"/>
                <a:gd name="connsiteX69" fmla="*/ 398449 w 607145"/>
                <a:gd name="connsiteY69" fmla="*/ 341686 h 399683"/>
                <a:gd name="connsiteX70" fmla="*/ 315000 w 607145"/>
                <a:gd name="connsiteY70" fmla="*/ 370538 h 399683"/>
                <a:gd name="connsiteX71" fmla="*/ 313240 w 607145"/>
                <a:gd name="connsiteY71" fmla="*/ 372296 h 399683"/>
                <a:gd name="connsiteX72" fmla="*/ 313240 w 607145"/>
                <a:gd name="connsiteY72" fmla="*/ 50235 h 399683"/>
                <a:gd name="connsiteX73" fmla="*/ 314560 w 607145"/>
                <a:gd name="connsiteY73" fmla="*/ 45988 h 399683"/>
                <a:gd name="connsiteX74" fmla="*/ 402115 w 607145"/>
                <a:gd name="connsiteY74" fmla="*/ 0 h 399683"/>
                <a:gd name="connsiteX75" fmla="*/ 205015 w 607145"/>
                <a:gd name="connsiteY75" fmla="*/ 0 h 399683"/>
                <a:gd name="connsiteX76" fmla="*/ 292564 w 607145"/>
                <a:gd name="connsiteY76" fmla="*/ 45988 h 399683"/>
                <a:gd name="connsiteX77" fmla="*/ 292271 w 607145"/>
                <a:gd name="connsiteY77" fmla="*/ 47013 h 399683"/>
                <a:gd name="connsiteX78" fmla="*/ 292124 w 607145"/>
                <a:gd name="connsiteY78" fmla="*/ 49064 h 399683"/>
                <a:gd name="connsiteX79" fmla="*/ 292124 w 607145"/>
                <a:gd name="connsiteY79" fmla="*/ 370538 h 399683"/>
                <a:gd name="connsiteX80" fmla="*/ 208534 w 607145"/>
                <a:gd name="connsiteY80" fmla="*/ 341686 h 399683"/>
                <a:gd name="connsiteX81" fmla="*/ 0 w 607145"/>
                <a:gd name="connsiteY81" fmla="*/ 399683 h 399683"/>
                <a:gd name="connsiteX82" fmla="*/ 0 w 607145"/>
                <a:gd name="connsiteY82" fmla="*/ 64295 h 399683"/>
                <a:gd name="connsiteX83" fmla="*/ 205015 w 607145"/>
                <a:gd name="connsiteY83" fmla="*/ 0 h 399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607145" h="399683">
                  <a:moveTo>
                    <a:pt x="424341" y="192546"/>
                  </a:moveTo>
                  <a:cubicBezTo>
                    <a:pt x="405663" y="191228"/>
                    <a:pt x="388037" y="193178"/>
                    <a:pt x="374104" y="200647"/>
                  </a:cubicBezTo>
                  <a:cubicBezTo>
                    <a:pt x="368970" y="203430"/>
                    <a:pt x="367064" y="209728"/>
                    <a:pt x="369850" y="214854"/>
                  </a:cubicBezTo>
                  <a:cubicBezTo>
                    <a:pt x="372637" y="219980"/>
                    <a:pt x="378943" y="221884"/>
                    <a:pt x="384076" y="219247"/>
                  </a:cubicBezTo>
                  <a:cubicBezTo>
                    <a:pt x="388916" y="216611"/>
                    <a:pt x="394636" y="215000"/>
                    <a:pt x="400942" y="213975"/>
                  </a:cubicBezTo>
                  <a:cubicBezTo>
                    <a:pt x="428514" y="209874"/>
                    <a:pt x="467379" y="220566"/>
                    <a:pt x="498617" y="232429"/>
                  </a:cubicBezTo>
                  <a:cubicBezTo>
                    <a:pt x="515630" y="238873"/>
                    <a:pt x="530442" y="245610"/>
                    <a:pt x="539828" y="250443"/>
                  </a:cubicBezTo>
                  <a:cubicBezTo>
                    <a:pt x="541442" y="251322"/>
                    <a:pt x="543055" y="251615"/>
                    <a:pt x="544668" y="251615"/>
                  </a:cubicBezTo>
                  <a:cubicBezTo>
                    <a:pt x="548481" y="251615"/>
                    <a:pt x="552148" y="249564"/>
                    <a:pt x="554054" y="245903"/>
                  </a:cubicBezTo>
                  <a:cubicBezTo>
                    <a:pt x="556694" y="240777"/>
                    <a:pt x="554641" y="234479"/>
                    <a:pt x="549508" y="231843"/>
                  </a:cubicBezTo>
                  <a:cubicBezTo>
                    <a:pt x="545878" y="229866"/>
                    <a:pt x="480376" y="196501"/>
                    <a:pt x="424341" y="192546"/>
                  </a:cubicBezTo>
                  <a:close/>
                  <a:moveTo>
                    <a:pt x="179418" y="192544"/>
                  </a:moveTo>
                  <a:cubicBezTo>
                    <a:pt x="123386" y="196492"/>
                    <a:pt x="57889" y="229829"/>
                    <a:pt x="54260" y="231696"/>
                  </a:cubicBezTo>
                  <a:cubicBezTo>
                    <a:pt x="49127" y="234479"/>
                    <a:pt x="47074" y="240777"/>
                    <a:pt x="49714" y="245903"/>
                  </a:cubicBezTo>
                  <a:cubicBezTo>
                    <a:pt x="51620" y="249564"/>
                    <a:pt x="55287" y="251615"/>
                    <a:pt x="59099" y="251615"/>
                  </a:cubicBezTo>
                  <a:cubicBezTo>
                    <a:pt x="60713" y="251615"/>
                    <a:pt x="62472" y="251322"/>
                    <a:pt x="63939" y="250443"/>
                  </a:cubicBezTo>
                  <a:cubicBezTo>
                    <a:pt x="73324" y="245610"/>
                    <a:pt x="88136" y="238873"/>
                    <a:pt x="105147" y="232429"/>
                  </a:cubicBezTo>
                  <a:cubicBezTo>
                    <a:pt x="136383" y="220566"/>
                    <a:pt x="175245" y="209874"/>
                    <a:pt x="202962" y="213975"/>
                  </a:cubicBezTo>
                  <a:cubicBezTo>
                    <a:pt x="209121" y="215000"/>
                    <a:pt x="214840" y="216611"/>
                    <a:pt x="219680" y="219247"/>
                  </a:cubicBezTo>
                  <a:cubicBezTo>
                    <a:pt x="224812" y="221884"/>
                    <a:pt x="231118" y="219980"/>
                    <a:pt x="233905" y="214854"/>
                  </a:cubicBezTo>
                  <a:cubicBezTo>
                    <a:pt x="236691" y="209728"/>
                    <a:pt x="234784" y="203430"/>
                    <a:pt x="229652" y="200647"/>
                  </a:cubicBezTo>
                  <a:cubicBezTo>
                    <a:pt x="215720" y="193178"/>
                    <a:pt x="198095" y="191228"/>
                    <a:pt x="179418" y="192544"/>
                  </a:cubicBezTo>
                  <a:close/>
                  <a:moveTo>
                    <a:pt x="424341" y="126430"/>
                  </a:moveTo>
                  <a:cubicBezTo>
                    <a:pt x="405663" y="125093"/>
                    <a:pt x="388037" y="127016"/>
                    <a:pt x="374104" y="134448"/>
                  </a:cubicBezTo>
                  <a:cubicBezTo>
                    <a:pt x="368970" y="137231"/>
                    <a:pt x="367064" y="143675"/>
                    <a:pt x="369850" y="148801"/>
                  </a:cubicBezTo>
                  <a:cubicBezTo>
                    <a:pt x="372637" y="153927"/>
                    <a:pt x="378943" y="155831"/>
                    <a:pt x="384076" y="153049"/>
                  </a:cubicBezTo>
                  <a:cubicBezTo>
                    <a:pt x="388916" y="150559"/>
                    <a:pt x="394636" y="148801"/>
                    <a:pt x="400942" y="147922"/>
                  </a:cubicBezTo>
                  <a:cubicBezTo>
                    <a:pt x="428514" y="143822"/>
                    <a:pt x="467379" y="154513"/>
                    <a:pt x="498617" y="166376"/>
                  </a:cubicBezTo>
                  <a:cubicBezTo>
                    <a:pt x="515630" y="172820"/>
                    <a:pt x="530442" y="179557"/>
                    <a:pt x="539828" y="184390"/>
                  </a:cubicBezTo>
                  <a:cubicBezTo>
                    <a:pt x="541442" y="185123"/>
                    <a:pt x="543055" y="185562"/>
                    <a:pt x="544668" y="185562"/>
                  </a:cubicBezTo>
                  <a:cubicBezTo>
                    <a:pt x="548481" y="185562"/>
                    <a:pt x="552148" y="183512"/>
                    <a:pt x="554054" y="179850"/>
                  </a:cubicBezTo>
                  <a:cubicBezTo>
                    <a:pt x="556694" y="174724"/>
                    <a:pt x="554641" y="168280"/>
                    <a:pt x="549508" y="165644"/>
                  </a:cubicBezTo>
                  <a:cubicBezTo>
                    <a:pt x="545878" y="163777"/>
                    <a:pt x="480376" y="130439"/>
                    <a:pt x="424341" y="126430"/>
                  </a:cubicBezTo>
                  <a:close/>
                  <a:moveTo>
                    <a:pt x="179418" y="126430"/>
                  </a:moveTo>
                  <a:cubicBezTo>
                    <a:pt x="123386" y="130439"/>
                    <a:pt x="57889" y="163777"/>
                    <a:pt x="54260" y="165644"/>
                  </a:cubicBezTo>
                  <a:cubicBezTo>
                    <a:pt x="49127" y="168280"/>
                    <a:pt x="47074" y="174724"/>
                    <a:pt x="49714" y="179850"/>
                  </a:cubicBezTo>
                  <a:cubicBezTo>
                    <a:pt x="51620" y="183512"/>
                    <a:pt x="55287" y="185562"/>
                    <a:pt x="59099" y="185562"/>
                  </a:cubicBezTo>
                  <a:cubicBezTo>
                    <a:pt x="60713" y="185562"/>
                    <a:pt x="62472" y="185123"/>
                    <a:pt x="63939" y="184390"/>
                  </a:cubicBezTo>
                  <a:cubicBezTo>
                    <a:pt x="73324" y="179557"/>
                    <a:pt x="88136" y="172820"/>
                    <a:pt x="105147" y="166376"/>
                  </a:cubicBezTo>
                  <a:cubicBezTo>
                    <a:pt x="136383" y="154513"/>
                    <a:pt x="175245" y="143675"/>
                    <a:pt x="202962" y="147922"/>
                  </a:cubicBezTo>
                  <a:cubicBezTo>
                    <a:pt x="209121" y="148801"/>
                    <a:pt x="214840" y="150412"/>
                    <a:pt x="219680" y="153049"/>
                  </a:cubicBezTo>
                  <a:cubicBezTo>
                    <a:pt x="224812" y="155831"/>
                    <a:pt x="231265" y="153927"/>
                    <a:pt x="233905" y="148801"/>
                  </a:cubicBezTo>
                  <a:cubicBezTo>
                    <a:pt x="236691" y="143675"/>
                    <a:pt x="234784" y="137231"/>
                    <a:pt x="229652" y="134448"/>
                  </a:cubicBezTo>
                  <a:cubicBezTo>
                    <a:pt x="215720" y="127016"/>
                    <a:pt x="198095" y="125093"/>
                    <a:pt x="179418" y="126430"/>
                  </a:cubicBezTo>
                  <a:close/>
                  <a:moveTo>
                    <a:pt x="424341" y="60293"/>
                  </a:moveTo>
                  <a:cubicBezTo>
                    <a:pt x="405663" y="58977"/>
                    <a:pt x="388037" y="60927"/>
                    <a:pt x="374104" y="68396"/>
                  </a:cubicBezTo>
                  <a:cubicBezTo>
                    <a:pt x="368970" y="71179"/>
                    <a:pt x="367064" y="77476"/>
                    <a:pt x="369850" y="82602"/>
                  </a:cubicBezTo>
                  <a:cubicBezTo>
                    <a:pt x="372637" y="87728"/>
                    <a:pt x="378943" y="89632"/>
                    <a:pt x="384076" y="86996"/>
                  </a:cubicBezTo>
                  <a:cubicBezTo>
                    <a:pt x="388916" y="84360"/>
                    <a:pt x="394636" y="82749"/>
                    <a:pt x="400942" y="81724"/>
                  </a:cubicBezTo>
                  <a:cubicBezTo>
                    <a:pt x="428514" y="77623"/>
                    <a:pt x="467379" y="88314"/>
                    <a:pt x="498471" y="100177"/>
                  </a:cubicBezTo>
                  <a:cubicBezTo>
                    <a:pt x="515630" y="106621"/>
                    <a:pt x="530442" y="113358"/>
                    <a:pt x="539828" y="118192"/>
                  </a:cubicBezTo>
                  <a:cubicBezTo>
                    <a:pt x="541442" y="119070"/>
                    <a:pt x="543055" y="119363"/>
                    <a:pt x="544668" y="119363"/>
                  </a:cubicBezTo>
                  <a:cubicBezTo>
                    <a:pt x="548481" y="119363"/>
                    <a:pt x="552148" y="117313"/>
                    <a:pt x="554054" y="113651"/>
                  </a:cubicBezTo>
                  <a:cubicBezTo>
                    <a:pt x="556694" y="108525"/>
                    <a:pt x="554641" y="102228"/>
                    <a:pt x="549508" y="99445"/>
                  </a:cubicBezTo>
                  <a:cubicBezTo>
                    <a:pt x="545878" y="97578"/>
                    <a:pt x="480376" y="64240"/>
                    <a:pt x="424341" y="60293"/>
                  </a:cubicBezTo>
                  <a:close/>
                  <a:moveTo>
                    <a:pt x="179418" y="60293"/>
                  </a:moveTo>
                  <a:cubicBezTo>
                    <a:pt x="123386" y="64240"/>
                    <a:pt x="57889" y="97578"/>
                    <a:pt x="54260" y="99445"/>
                  </a:cubicBezTo>
                  <a:cubicBezTo>
                    <a:pt x="49127" y="102228"/>
                    <a:pt x="47074" y="108525"/>
                    <a:pt x="49714" y="113651"/>
                  </a:cubicBezTo>
                  <a:cubicBezTo>
                    <a:pt x="51620" y="117313"/>
                    <a:pt x="55287" y="119363"/>
                    <a:pt x="59099" y="119363"/>
                  </a:cubicBezTo>
                  <a:cubicBezTo>
                    <a:pt x="60713" y="119363"/>
                    <a:pt x="62472" y="119070"/>
                    <a:pt x="63939" y="118192"/>
                  </a:cubicBezTo>
                  <a:cubicBezTo>
                    <a:pt x="73324" y="113358"/>
                    <a:pt x="88136" y="106621"/>
                    <a:pt x="105147" y="100177"/>
                  </a:cubicBezTo>
                  <a:cubicBezTo>
                    <a:pt x="136383" y="88314"/>
                    <a:pt x="175245" y="77623"/>
                    <a:pt x="202962" y="81724"/>
                  </a:cubicBezTo>
                  <a:cubicBezTo>
                    <a:pt x="209121" y="82749"/>
                    <a:pt x="214840" y="84360"/>
                    <a:pt x="219680" y="86996"/>
                  </a:cubicBezTo>
                  <a:cubicBezTo>
                    <a:pt x="224812" y="89632"/>
                    <a:pt x="231265" y="87728"/>
                    <a:pt x="233905" y="82602"/>
                  </a:cubicBezTo>
                  <a:cubicBezTo>
                    <a:pt x="236691" y="77476"/>
                    <a:pt x="234784" y="71179"/>
                    <a:pt x="229652" y="68396"/>
                  </a:cubicBezTo>
                  <a:cubicBezTo>
                    <a:pt x="215720" y="60927"/>
                    <a:pt x="198095" y="58977"/>
                    <a:pt x="179418" y="60293"/>
                  </a:cubicBezTo>
                  <a:close/>
                  <a:moveTo>
                    <a:pt x="402115" y="0"/>
                  </a:moveTo>
                  <a:cubicBezTo>
                    <a:pt x="454179" y="0"/>
                    <a:pt x="523109" y="21676"/>
                    <a:pt x="607145" y="64295"/>
                  </a:cubicBezTo>
                  <a:lnTo>
                    <a:pt x="607145" y="399683"/>
                  </a:lnTo>
                  <a:cubicBezTo>
                    <a:pt x="570187" y="382548"/>
                    <a:pt x="474858" y="341686"/>
                    <a:pt x="398449" y="341686"/>
                  </a:cubicBezTo>
                  <a:cubicBezTo>
                    <a:pt x="356944" y="341686"/>
                    <a:pt x="331132" y="353988"/>
                    <a:pt x="315000" y="370538"/>
                  </a:cubicBezTo>
                  <a:cubicBezTo>
                    <a:pt x="314413" y="371124"/>
                    <a:pt x="313827" y="371710"/>
                    <a:pt x="313240" y="372296"/>
                  </a:cubicBezTo>
                  <a:lnTo>
                    <a:pt x="313240" y="50235"/>
                  </a:lnTo>
                  <a:cubicBezTo>
                    <a:pt x="313387" y="49356"/>
                    <a:pt x="313827" y="47892"/>
                    <a:pt x="314560" y="45988"/>
                  </a:cubicBezTo>
                  <a:cubicBezTo>
                    <a:pt x="319400" y="33100"/>
                    <a:pt x="338319" y="0"/>
                    <a:pt x="402115" y="0"/>
                  </a:cubicBezTo>
                  <a:close/>
                  <a:moveTo>
                    <a:pt x="205015" y="0"/>
                  </a:moveTo>
                  <a:cubicBezTo>
                    <a:pt x="268954" y="0"/>
                    <a:pt x="287725" y="33246"/>
                    <a:pt x="292564" y="45988"/>
                  </a:cubicBezTo>
                  <a:cubicBezTo>
                    <a:pt x="292417" y="46574"/>
                    <a:pt x="292271" y="47013"/>
                    <a:pt x="292271" y="47013"/>
                  </a:cubicBezTo>
                  <a:cubicBezTo>
                    <a:pt x="292124" y="47745"/>
                    <a:pt x="292124" y="48331"/>
                    <a:pt x="292124" y="49064"/>
                  </a:cubicBezTo>
                  <a:lnTo>
                    <a:pt x="292124" y="370538"/>
                  </a:lnTo>
                  <a:cubicBezTo>
                    <a:pt x="275993" y="353988"/>
                    <a:pt x="250183" y="341686"/>
                    <a:pt x="208534" y="341686"/>
                  </a:cubicBezTo>
                  <a:cubicBezTo>
                    <a:pt x="132277" y="341686"/>
                    <a:pt x="36809" y="382548"/>
                    <a:pt x="0" y="399683"/>
                  </a:cubicBezTo>
                  <a:lnTo>
                    <a:pt x="0" y="64295"/>
                  </a:lnTo>
                  <a:cubicBezTo>
                    <a:pt x="84030" y="21676"/>
                    <a:pt x="152955" y="0"/>
                    <a:pt x="205015"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2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Microsoft YaHei"/>
                <a:cs typeface="+mn-ea"/>
              </a:endParaRPr>
            </a:p>
          </p:txBody>
        </p:sp>
      </p:grpSp>
      <p:cxnSp>
        <p:nvCxnSpPr>
          <p:cNvPr id="85" name="直接连接符 84">
            <a:extLst>
              <a:ext uri="{FF2B5EF4-FFF2-40B4-BE49-F238E27FC236}">
                <a16:creationId xmlns:a16="http://schemas.microsoft.com/office/drawing/2014/main" id="{C93674D7-0279-4C99-9752-41ADBBA46CDA}"/>
              </a:ext>
            </a:extLst>
          </p:cNvPr>
          <p:cNvCxnSpPr>
            <a:cxnSpLocks/>
          </p:cNvCxnSpPr>
          <p:nvPr/>
        </p:nvCxnSpPr>
        <p:spPr>
          <a:xfrm>
            <a:off x="6719639" y="1213406"/>
            <a:ext cx="3798000" cy="0"/>
          </a:xfrm>
          <a:prstGeom prst="line">
            <a:avLst/>
          </a:prstGeom>
          <a:ln w="12700" cap="rnd">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6" name="直接连接符 85">
            <a:extLst>
              <a:ext uri="{FF2B5EF4-FFF2-40B4-BE49-F238E27FC236}">
                <a16:creationId xmlns:a16="http://schemas.microsoft.com/office/drawing/2014/main" id="{A388012E-A1F0-403D-97D5-EC915AA4165F}"/>
              </a:ext>
            </a:extLst>
          </p:cNvPr>
          <p:cNvCxnSpPr>
            <a:cxnSpLocks/>
          </p:cNvCxnSpPr>
          <p:nvPr/>
        </p:nvCxnSpPr>
        <p:spPr>
          <a:xfrm>
            <a:off x="6945880" y="2198841"/>
            <a:ext cx="3798000" cy="0"/>
          </a:xfrm>
          <a:prstGeom prst="line">
            <a:avLst/>
          </a:prstGeom>
          <a:ln w="12700" cap="rnd">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7" name="直接连接符 86">
            <a:extLst>
              <a:ext uri="{FF2B5EF4-FFF2-40B4-BE49-F238E27FC236}">
                <a16:creationId xmlns:a16="http://schemas.microsoft.com/office/drawing/2014/main" id="{1A8581EA-4329-4F98-AE2B-8D273877870F}"/>
              </a:ext>
            </a:extLst>
          </p:cNvPr>
          <p:cNvCxnSpPr>
            <a:cxnSpLocks/>
          </p:cNvCxnSpPr>
          <p:nvPr/>
        </p:nvCxnSpPr>
        <p:spPr>
          <a:xfrm>
            <a:off x="7077306" y="3098358"/>
            <a:ext cx="3798745" cy="0"/>
          </a:xfrm>
          <a:prstGeom prst="line">
            <a:avLst/>
          </a:prstGeom>
          <a:ln w="12700" cap="rnd">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8" name="直接连接符 87">
            <a:extLst>
              <a:ext uri="{FF2B5EF4-FFF2-40B4-BE49-F238E27FC236}">
                <a16:creationId xmlns:a16="http://schemas.microsoft.com/office/drawing/2014/main" id="{7DF40EF1-8682-4D85-BC46-F75C7421A2D4}"/>
              </a:ext>
            </a:extLst>
          </p:cNvPr>
          <p:cNvCxnSpPr>
            <a:cxnSpLocks/>
          </p:cNvCxnSpPr>
          <p:nvPr/>
        </p:nvCxnSpPr>
        <p:spPr>
          <a:xfrm flipV="1">
            <a:off x="6615310" y="6279482"/>
            <a:ext cx="3798000" cy="0"/>
          </a:xfrm>
          <a:prstGeom prst="line">
            <a:avLst/>
          </a:prstGeom>
          <a:ln w="12700" cap="rnd">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9" name="直接连接符 88">
            <a:extLst>
              <a:ext uri="{FF2B5EF4-FFF2-40B4-BE49-F238E27FC236}">
                <a16:creationId xmlns:a16="http://schemas.microsoft.com/office/drawing/2014/main" id="{09031938-941C-40FE-87F7-33AE6BEABDED}"/>
              </a:ext>
            </a:extLst>
          </p:cNvPr>
          <p:cNvCxnSpPr>
            <a:cxnSpLocks/>
          </p:cNvCxnSpPr>
          <p:nvPr/>
        </p:nvCxnSpPr>
        <p:spPr>
          <a:xfrm flipV="1">
            <a:off x="6958154" y="5171307"/>
            <a:ext cx="3798000" cy="0"/>
          </a:xfrm>
          <a:prstGeom prst="line">
            <a:avLst/>
          </a:prstGeom>
          <a:ln w="12700" cap="rnd">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0" name="直接连接符 89">
            <a:extLst>
              <a:ext uri="{FF2B5EF4-FFF2-40B4-BE49-F238E27FC236}">
                <a16:creationId xmlns:a16="http://schemas.microsoft.com/office/drawing/2014/main" id="{E069E8F6-4409-4B8C-8F8C-B9E6E84BA77B}"/>
              </a:ext>
            </a:extLst>
          </p:cNvPr>
          <p:cNvCxnSpPr>
            <a:cxnSpLocks/>
          </p:cNvCxnSpPr>
          <p:nvPr/>
        </p:nvCxnSpPr>
        <p:spPr>
          <a:xfrm flipV="1">
            <a:off x="7114128" y="4142913"/>
            <a:ext cx="3798000" cy="0"/>
          </a:xfrm>
          <a:prstGeom prst="line">
            <a:avLst/>
          </a:prstGeom>
          <a:ln w="12700" cap="rnd">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91" name="组合 90">
            <a:extLst>
              <a:ext uri="{FF2B5EF4-FFF2-40B4-BE49-F238E27FC236}">
                <a16:creationId xmlns:a16="http://schemas.microsoft.com/office/drawing/2014/main" id="{396FFB86-04FA-457C-A1D0-17FCB8673C9E}"/>
              </a:ext>
            </a:extLst>
          </p:cNvPr>
          <p:cNvGrpSpPr/>
          <p:nvPr/>
        </p:nvGrpSpPr>
        <p:grpSpPr>
          <a:xfrm>
            <a:off x="6776206" y="600751"/>
            <a:ext cx="817163" cy="732782"/>
            <a:chOff x="7575067" y="723491"/>
            <a:chExt cx="817163" cy="732782"/>
          </a:xfrm>
        </p:grpSpPr>
        <p:sp>
          <p:nvSpPr>
            <p:cNvPr id="92" name="文本框 91">
              <a:extLst>
                <a:ext uri="{FF2B5EF4-FFF2-40B4-BE49-F238E27FC236}">
                  <a16:creationId xmlns:a16="http://schemas.microsoft.com/office/drawing/2014/main" id="{FE8EB9BC-FBA9-4C82-8FFF-6F377A6E3639}"/>
                </a:ext>
              </a:extLst>
            </p:cNvPr>
            <p:cNvSpPr txBox="1"/>
            <p:nvPr/>
          </p:nvSpPr>
          <p:spPr>
            <a:xfrm>
              <a:off x="7575067" y="748387"/>
              <a:ext cx="787395"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b="0" i="0" u="none" strike="noStrike" kern="1200" cap="none" spc="0" normalizeH="0" baseline="0" noProof="0" dirty="0">
                  <a:ln>
                    <a:noFill/>
                  </a:ln>
                  <a:pattFill prst="narHorz">
                    <a:fgClr>
                      <a:prstClr val="white">
                        <a:lumMod val="75000"/>
                      </a:prstClr>
                    </a:fgClr>
                    <a:bgClr>
                      <a:prstClr val="white"/>
                    </a:bgClr>
                  </a:pattFill>
                  <a:effectLst/>
                  <a:uLnTx/>
                  <a:uFillTx/>
                  <a:latin typeface="Microsoft YaHei"/>
                  <a:ea typeface="Microsoft YaHei"/>
                  <a:cs typeface="+mn-ea"/>
                </a:rPr>
                <a:t>01</a:t>
              </a:r>
              <a:endParaRPr kumimoji="0" lang="zh-CN" altLang="en-US" sz="4000" b="0" i="0" u="none" strike="noStrike" kern="1200" cap="none" spc="0" normalizeH="0" baseline="0" noProof="0" dirty="0">
                <a:ln>
                  <a:noFill/>
                </a:ln>
                <a:pattFill prst="narHorz">
                  <a:fgClr>
                    <a:prstClr val="white">
                      <a:lumMod val="75000"/>
                    </a:prstClr>
                  </a:fgClr>
                  <a:bgClr>
                    <a:prstClr val="white"/>
                  </a:bgClr>
                </a:pattFill>
                <a:effectLst/>
                <a:uLnTx/>
                <a:uFillTx/>
                <a:latin typeface="Microsoft YaHei"/>
                <a:ea typeface="Microsoft YaHei"/>
                <a:cs typeface="+mn-ea"/>
              </a:endParaRPr>
            </a:p>
          </p:txBody>
        </p:sp>
        <p:sp>
          <p:nvSpPr>
            <p:cNvPr id="93" name="文本框 92">
              <a:extLst>
                <a:ext uri="{FF2B5EF4-FFF2-40B4-BE49-F238E27FC236}">
                  <a16:creationId xmlns:a16="http://schemas.microsoft.com/office/drawing/2014/main" id="{ACAB0F79-B2DC-4159-A5E5-74B98F7E7859}"/>
                </a:ext>
              </a:extLst>
            </p:cNvPr>
            <p:cNvSpPr txBox="1"/>
            <p:nvPr/>
          </p:nvSpPr>
          <p:spPr>
            <a:xfrm>
              <a:off x="7592006" y="723491"/>
              <a:ext cx="800224" cy="707886"/>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b="1" i="0" u="none" strike="noStrike" kern="1200" cap="none" spc="0" normalizeH="0" baseline="0" noProof="0" dirty="0">
                  <a:ln>
                    <a:noFill/>
                  </a:ln>
                  <a:solidFill>
                    <a:srgbClr val="FFCC00"/>
                  </a:solidFill>
                  <a:effectLst/>
                  <a:uLnTx/>
                  <a:uFillTx/>
                  <a:latin typeface="Microsoft YaHei"/>
                  <a:ea typeface="Microsoft YaHei"/>
                  <a:cs typeface="+mn-ea"/>
                </a:rPr>
                <a:t>01</a:t>
              </a:r>
              <a:endParaRPr kumimoji="0" lang="zh-CN" altLang="en-US" sz="4000" b="1" i="0" u="none" strike="noStrike" kern="1200" cap="none" spc="0" normalizeH="0" baseline="0" noProof="0" dirty="0">
                <a:ln>
                  <a:noFill/>
                </a:ln>
                <a:solidFill>
                  <a:srgbClr val="FFCC00"/>
                </a:solidFill>
                <a:effectLst/>
                <a:uLnTx/>
                <a:uFillTx/>
                <a:latin typeface="Microsoft YaHei"/>
                <a:ea typeface="Microsoft YaHei"/>
                <a:cs typeface="+mn-ea"/>
              </a:endParaRPr>
            </a:p>
          </p:txBody>
        </p:sp>
      </p:grpSp>
      <p:grpSp>
        <p:nvGrpSpPr>
          <p:cNvPr id="94" name="组合 93">
            <a:extLst>
              <a:ext uri="{FF2B5EF4-FFF2-40B4-BE49-F238E27FC236}">
                <a16:creationId xmlns:a16="http://schemas.microsoft.com/office/drawing/2014/main" id="{FB0B253D-26D6-49FB-BE1B-91B4170C5859}"/>
              </a:ext>
            </a:extLst>
          </p:cNvPr>
          <p:cNvGrpSpPr/>
          <p:nvPr/>
        </p:nvGrpSpPr>
        <p:grpSpPr>
          <a:xfrm>
            <a:off x="7040308" y="1582396"/>
            <a:ext cx="817163" cy="732782"/>
            <a:chOff x="7857580" y="1668314"/>
            <a:chExt cx="817163" cy="732782"/>
          </a:xfrm>
        </p:grpSpPr>
        <p:sp>
          <p:nvSpPr>
            <p:cNvPr id="95" name="文本框 94">
              <a:extLst>
                <a:ext uri="{FF2B5EF4-FFF2-40B4-BE49-F238E27FC236}">
                  <a16:creationId xmlns:a16="http://schemas.microsoft.com/office/drawing/2014/main" id="{4F124A12-56C1-48BB-A606-81F9003A23C9}"/>
                </a:ext>
              </a:extLst>
            </p:cNvPr>
            <p:cNvSpPr txBox="1"/>
            <p:nvPr/>
          </p:nvSpPr>
          <p:spPr>
            <a:xfrm>
              <a:off x="7857580" y="1693210"/>
              <a:ext cx="787395"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b="0" i="0" u="none" strike="noStrike" kern="1200" cap="none" spc="0" normalizeH="0" baseline="0" noProof="0" dirty="0">
                  <a:ln>
                    <a:noFill/>
                  </a:ln>
                  <a:pattFill prst="narHorz">
                    <a:fgClr>
                      <a:prstClr val="white">
                        <a:lumMod val="75000"/>
                      </a:prstClr>
                    </a:fgClr>
                    <a:bgClr>
                      <a:prstClr val="white"/>
                    </a:bgClr>
                  </a:pattFill>
                  <a:effectLst/>
                  <a:uLnTx/>
                  <a:uFillTx/>
                  <a:latin typeface="Microsoft YaHei"/>
                  <a:ea typeface="Microsoft YaHei"/>
                  <a:cs typeface="+mn-ea"/>
                </a:rPr>
                <a:t>02</a:t>
              </a:r>
              <a:endParaRPr kumimoji="0" lang="zh-CN" altLang="en-US" sz="4000" b="0" i="0" u="none" strike="noStrike" kern="1200" cap="none" spc="0" normalizeH="0" baseline="0" noProof="0" dirty="0">
                <a:ln>
                  <a:noFill/>
                </a:ln>
                <a:pattFill prst="narHorz">
                  <a:fgClr>
                    <a:prstClr val="white">
                      <a:lumMod val="75000"/>
                    </a:prstClr>
                  </a:fgClr>
                  <a:bgClr>
                    <a:prstClr val="white"/>
                  </a:bgClr>
                </a:pattFill>
                <a:effectLst/>
                <a:uLnTx/>
                <a:uFillTx/>
                <a:latin typeface="Microsoft YaHei"/>
                <a:ea typeface="Microsoft YaHei"/>
                <a:cs typeface="+mn-ea"/>
              </a:endParaRPr>
            </a:p>
          </p:txBody>
        </p:sp>
        <p:sp>
          <p:nvSpPr>
            <p:cNvPr id="96" name="文本框 95">
              <a:extLst>
                <a:ext uri="{FF2B5EF4-FFF2-40B4-BE49-F238E27FC236}">
                  <a16:creationId xmlns:a16="http://schemas.microsoft.com/office/drawing/2014/main" id="{F1AF35F8-2F47-47FF-838C-42CDC73EFE0F}"/>
                </a:ext>
              </a:extLst>
            </p:cNvPr>
            <p:cNvSpPr txBox="1"/>
            <p:nvPr/>
          </p:nvSpPr>
          <p:spPr>
            <a:xfrm>
              <a:off x="7874519" y="1668314"/>
              <a:ext cx="800224" cy="707886"/>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b="1" i="0" u="none" strike="noStrike" kern="1200" cap="none" spc="0" normalizeH="0" baseline="0" noProof="0" dirty="0">
                  <a:ln>
                    <a:noFill/>
                  </a:ln>
                  <a:solidFill>
                    <a:srgbClr val="FFCC00"/>
                  </a:solidFill>
                  <a:effectLst/>
                  <a:uLnTx/>
                  <a:uFillTx/>
                  <a:latin typeface="Microsoft YaHei"/>
                  <a:ea typeface="Microsoft YaHei"/>
                  <a:cs typeface="+mn-ea"/>
                </a:rPr>
                <a:t>02</a:t>
              </a:r>
              <a:endParaRPr kumimoji="0" lang="zh-CN" altLang="en-US" sz="4000" b="1" i="0" u="none" strike="noStrike" kern="1200" cap="none" spc="0" normalizeH="0" baseline="0" noProof="0" dirty="0">
                <a:ln>
                  <a:noFill/>
                </a:ln>
                <a:solidFill>
                  <a:srgbClr val="FFCC00"/>
                </a:solidFill>
                <a:effectLst/>
                <a:uLnTx/>
                <a:uFillTx/>
                <a:latin typeface="Microsoft YaHei"/>
                <a:ea typeface="Microsoft YaHei"/>
                <a:cs typeface="+mn-ea"/>
              </a:endParaRPr>
            </a:p>
          </p:txBody>
        </p:sp>
      </p:grpSp>
      <p:grpSp>
        <p:nvGrpSpPr>
          <p:cNvPr id="97" name="组合 96">
            <a:extLst>
              <a:ext uri="{FF2B5EF4-FFF2-40B4-BE49-F238E27FC236}">
                <a16:creationId xmlns:a16="http://schemas.microsoft.com/office/drawing/2014/main" id="{8484C454-B0BF-48F2-BA39-E6201123CFF2}"/>
              </a:ext>
            </a:extLst>
          </p:cNvPr>
          <p:cNvGrpSpPr/>
          <p:nvPr/>
        </p:nvGrpSpPr>
        <p:grpSpPr>
          <a:xfrm>
            <a:off x="7220583" y="2482453"/>
            <a:ext cx="817163" cy="732782"/>
            <a:chOff x="8043992" y="2617467"/>
            <a:chExt cx="817163" cy="732782"/>
          </a:xfrm>
        </p:grpSpPr>
        <p:sp>
          <p:nvSpPr>
            <p:cNvPr id="98" name="文本框 97">
              <a:extLst>
                <a:ext uri="{FF2B5EF4-FFF2-40B4-BE49-F238E27FC236}">
                  <a16:creationId xmlns:a16="http://schemas.microsoft.com/office/drawing/2014/main" id="{F4E6D3BF-B08B-4984-928F-5C2C0D33E76C}"/>
                </a:ext>
              </a:extLst>
            </p:cNvPr>
            <p:cNvSpPr txBox="1"/>
            <p:nvPr/>
          </p:nvSpPr>
          <p:spPr>
            <a:xfrm>
              <a:off x="8043992" y="2642363"/>
              <a:ext cx="787395"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b="0" i="0" u="none" strike="noStrike" kern="1200" cap="none" spc="0" normalizeH="0" baseline="0" noProof="0" dirty="0">
                  <a:ln>
                    <a:noFill/>
                  </a:ln>
                  <a:pattFill prst="narHorz">
                    <a:fgClr>
                      <a:prstClr val="white">
                        <a:lumMod val="75000"/>
                      </a:prstClr>
                    </a:fgClr>
                    <a:bgClr>
                      <a:prstClr val="white"/>
                    </a:bgClr>
                  </a:pattFill>
                  <a:effectLst/>
                  <a:uLnTx/>
                  <a:uFillTx/>
                  <a:latin typeface="Microsoft YaHei"/>
                  <a:ea typeface="Microsoft YaHei"/>
                  <a:cs typeface="+mn-ea"/>
                </a:rPr>
                <a:t>03</a:t>
              </a:r>
              <a:endParaRPr kumimoji="0" lang="zh-CN" altLang="en-US" sz="4000" b="0" i="0" u="none" strike="noStrike" kern="1200" cap="none" spc="0" normalizeH="0" baseline="0" noProof="0" dirty="0">
                <a:ln>
                  <a:noFill/>
                </a:ln>
                <a:pattFill prst="narHorz">
                  <a:fgClr>
                    <a:prstClr val="white">
                      <a:lumMod val="75000"/>
                    </a:prstClr>
                  </a:fgClr>
                  <a:bgClr>
                    <a:prstClr val="white"/>
                  </a:bgClr>
                </a:pattFill>
                <a:effectLst/>
                <a:uLnTx/>
                <a:uFillTx/>
                <a:latin typeface="Microsoft YaHei"/>
                <a:ea typeface="Microsoft YaHei"/>
                <a:cs typeface="+mn-ea"/>
              </a:endParaRPr>
            </a:p>
          </p:txBody>
        </p:sp>
        <p:sp>
          <p:nvSpPr>
            <p:cNvPr id="99" name="文本框 98">
              <a:extLst>
                <a:ext uri="{FF2B5EF4-FFF2-40B4-BE49-F238E27FC236}">
                  <a16:creationId xmlns:a16="http://schemas.microsoft.com/office/drawing/2014/main" id="{BEA9C7F9-78F6-4599-9D99-42CF0CBC626E}"/>
                </a:ext>
              </a:extLst>
            </p:cNvPr>
            <p:cNvSpPr txBox="1"/>
            <p:nvPr/>
          </p:nvSpPr>
          <p:spPr>
            <a:xfrm>
              <a:off x="8060931" y="2617467"/>
              <a:ext cx="800224" cy="707886"/>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b="1" i="0" u="none" strike="noStrike" kern="1200" cap="none" spc="0" normalizeH="0" baseline="0" noProof="0" dirty="0">
                  <a:ln>
                    <a:noFill/>
                  </a:ln>
                  <a:solidFill>
                    <a:srgbClr val="FFCC00"/>
                  </a:solidFill>
                  <a:effectLst/>
                  <a:uLnTx/>
                  <a:uFillTx/>
                  <a:latin typeface="Microsoft YaHei"/>
                  <a:ea typeface="Microsoft YaHei"/>
                  <a:cs typeface="+mn-ea"/>
                </a:rPr>
                <a:t>03</a:t>
              </a:r>
              <a:endParaRPr kumimoji="0" lang="zh-CN" altLang="en-US" sz="4000" b="1" i="0" u="none" strike="noStrike" kern="1200" cap="none" spc="0" normalizeH="0" baseline="0" noProof="0" dirty="0">
                <a:ln>
                  <a:noFill/>
                </a:ln>
                <a:solidFill>
                  <a:srgbClr val="FFCC00"/>
                </a:solidFill>
                <a:effectLst/>
                <a:uLnTx/>
                <a:uFillTx/>
                <a:latin typeface="Microsoft YaHei"/>
                <a:ea typeface="Microsoft YaHei"/>
                <a:cs typeface="+mn-ea"/>
              </a:endParaRPr>
            </a:p>
          </p:txBody>
        </p:sp>
      </p:grpSp>
      <p:grpSp>
        <p:nvGrpSpPr>
          <p:cNvPr id="100" name="组合 99">
            <a:extLst>
              <a:ext uri="{FF2B5EF4-FFF2-40B4-BE49-F238E27FC236}">
                <a16:creationId xmlns:a16="http://schemas.microsoft.com/office/drawing/2014/main" id="{5EF72BCB-9C09-48D8-B735-11537DB31844}"/>
              </a:ext>
            </a:extLst>
          </p:cNvPr>
          <p:cNvGrpSpPr/>
          <p:nvPr/>
        </p:nvGrpSpPr>
        <p:grpSpPr>
          <a:xfrm>
            <a:off x="7257405" y="3525597"/>
            <a:ext cx="817163" cy="732782"/>
            <a:chOff x="8043992" y="3562419"/>
            <a:chExt cx="817163" cy="732782"/>
          </a:xfrm>
        </p:grpSpPr>
        <p:sp>
          <p:nvSpPr>
            <p:cNvPr id="101" name="文本框 100">
              <a:extLst>
                <a:ext uri="{FF2B5EF4-FFF2-40B4-BE49-F238E27FC236}">
                  <a16:creationId xmlns:a16="http://schemas.microsoft.com/office/drawing/2014/main" id="{E6392231-4727-4271-BCC8-374E81E027CB}"/>
                </a:ext>
              </a:extLst>
            </p:cNvPr>
            <p:cNvSpPr txBox="1"/>
            <p:nvPr/>
          </p:nvSpPr>
          <p:spPr>
            <a:xfrm>
              <a:off x="8043992" y="3587315"/>
              <a:ext cx="787395"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b="0" i="0" u="none" strike="noStrike" kern="1200" cap="none" spc="0" normalizeH="0" baseline="0" noProof="0" dirty="0">
                  <a:ln>
                    <a:noFill/>
                  </a:ln>
                  <a:pattFill prst="narHorz">
                    <a:fgClr>
                      <a:prstClr val="white">
                        <a:lumMod val="75000"/>
                      </a:prstClr>
                    </a:fgClr>
                    <a:bgClr>
                      <a:prstClr val="white"/>
                    </a:bgClr>
                  </a:pattFill>
                  <a:effectLst/>
                  <a:uLnTx/>
                  <a:uFillTx/>
                  <a:latin typeface="Microsoft YaHei"/>
                  <a:ea typeface="Microsoft YaHei"/>
                  <a:cs typeface="+mn-ea"/>
                </a:rPr>
                <a:t>04</a:t>
              </a:r>
              <a:endParaRPr kumimoji="0" lang="zh-CN" altLang="en-US" sz="4000" b="0" i="0" u="none" strike="noStrike" kern="1200" cap="none" spc="0" normalizeH="0" baseline="0" noProof="0" dirty="0">
                <a:ln>
                  <a:noFill/>
                </a:ln>
                <a:pattFill prst="narHorz">
                  <a:fgClr>
                    <a:prstClr val="white">
                      <a:lumMod val="75000"/>
                    </a:prstClr>
                  </a:fgClr>
                  <a:bgClr>
                    <a:prstClr val="white"/>
                  </a:bgClr>
                </a:pattFill>
                <a:effectLst/>
                <a:uLnTx/>
                <a:uFillTx/>
                <a:latin typeface="Microsoft YaHei"/>
                <a:ea typeface="Microsoft YaHei"/>
                <a:cs typeface="+mn-ea"/>
              </a:endParaRPr>
            </a:p>
          </p:txBody>
        </p:sp>
        <p:sp>
          <p:nvSpPr>
            <p:cNvPr id="102" name="文本框 101">
              <a:extLst>
                <a:ext uri="{FF2B5EF4-FFF2-40B4-BE49-F238E27FC236}">
                  <a16:creationId xmlns:a16="http://schemas.microsoft.com/office/drawing/2014/main" id="{7F0F6B2E-C6F1-4657-B42B-3955710EDD6D}"/>
                </a:ext>
              </a:extLst>
            </p:cNvPr>
            <p:cNvSpPr txBox="1"/>
            <p:nvPr/>
          </p:nvSpPr>
          <p:spPr>
            <a:xfrm>
              <a:off x="8060931" y="3562419"/>
              <a:ext cx="800224" cy="707886"/>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b="1" i="0" u="none" strike="noStrike" kern="1200" cap="none" spc="0" normalizeH="0" baseline="0" noProof="0" dirty="0">
                  <a:ln>
                    <a:noFill/>
                  </a:ln>
                  <a:solidFill>
                    <a:srgbClr val="FFCC00"/>
                  </a:solidFill>
                  <a:effectLst/>
                  <a:uLnTx/>
                  <a:uFillTx/>
                  <a:latin typeface="Microsoft YaHei"/>
                  <a:ea typeface="Microsoft YaHei"/>
                  <a:cs typeface="+mn-ea"/>
                </a:rPr>
                <a:t>04</a:t>
              </a:r>
              <a:endParaRPr kumimoji="0" lang="zh-CN" altLang="en-US" sz="4000" b="1" i="0" u="none" strike="noStrike" kern="1200" cap="none" spc="0" normalizeH="0" baseline="0" noProof="0" dirty="0">
                <a:ln>
                  <a:noFill/>
                </a:ln>
                <a:solidFill>
                  <a:srgbClr val="FFCC00"/>
                </a:solidFill>
                <a:effectLst/>
                <a:uLnTx/>
                <a:uFillTx/>
                <a:latin typeface="Microsoft YaHei"/>
                <a:ea typeface="Microsoft YaHei"/>
                <a:cs typeface="+mn-ea"/>
              </a:endParaRPr>
            </a:p>
          </p:txBody>
        </p:sp>
      </p:grpSp>
      <p:grpSp>
        <p:nvGrpSpPr>
          <p:cNvPr id="103" name="组合 102">
            <a:extLst>
              <a:ext uri="{FF2B5EF4-FFF2-40B4-BE49-F238E27FC236}">
                <a16:creationId xmlns:a16="http://schemas.microsoft.com/office/drawing/2014/main" id="{EBDE7E0D-5DFF-4822-98B5-4185F75B97C5}"/>
              </a:ext>
            </a:extLst>
          </p:cNvPr>
          <p:cNvGrpSpPr/>
          <p:nvPr/>
        </p:nvGrpSpPr>
        <p:grpSpPr>
          <a:xfrm>
            <a:off x="7052582" y="4550277"/>
            <a:ext cx="817163" cy="732782"/>
            <a:chOff x="7857580" y="4507318"/>
            <a:chExt cx="817163" cy="732782"/>
          </a:xfrm>
        </p:grpSpPr>
        <p:sp>
          <p:nvSpPr>
            <p:cNvPr id="104" name="文本框 103">
              <a:extLst>
                <a:ext uri="{FF2B5EF4-FFF2-40B4-BE49-F238E27FC236}">
                  <a16:creationId xmlns:a16="http://schemas.microsoft.com/office/drawing/2014/main" id="{5C94896A-48FE-4CF7-8FB7-939262906258}"/>
                </a:ext>
              </a:extLst>
            </p:cNvPr>
            <p:cNvSpPr txBox="1"/>
            <p:nvPr/>
          </p:nvSpPr>
          <p:spPr>
            <a:xfrm>
              <a:off x="7857580" y="4532214"/>
              <a:ext cx="787395"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b="0" i="0" u="none" strike="noStrike" kern="1200" cap="none" spc="0" normalizeH="0" baseline="0" noProof="0" dirty="0">
                  <a:ln>
                    <a:noFill/>
                  </a:ln>
                  <a:pattFill prst="narHorz">
                    <a:fgClr>
                      <a:prstClr val="white">
                        <a:lumMod val="75000"/>
                      </a:prstClr>
                    </a:fgClr>
                    <a:bgClr>
                      <a:prstClr val="white"/>
                    </a:bgClr>
                  </a:pattFill>
                  <a:effectLst/>
                  <a:uLnTx/>
                  <a:uFillTx/>
                  <a:latin typeface="Microsoft YaHei"/>
                  <a:ea typeface="Microsoft YaHei"/>
                  <a:cs typeface="+mn-ea"/>
                </a:rPr>
                <a:t>05</a:t>
              </a:r>
              <a:endParaRPr kumimoji="0" lang="zh-CN" altLang="en-US" sz="4000" b="0" i="0" u="none" strike="noStrike" kern="1200" cap="none" spc="0" normalizeH="0" baseline="0" noProof="0" dirty="0">
                <a:ln>
                  <a:noFill/>
                </a:ln>
                <a:pattFill prst="narHorz">
                  <a:fgClr>
                    <a:prstClr val="white">
                      <a:lumMod val="75000"/>
                    </a:prstClr>
                  </a:fgClr>
                  <a:bgClr>
                    <a:prstClr val="white"/>
                  </a:bgClr>
                </a:pattFill>
                <a:effectLst/>
                <a:uLnTx/>
                <a:uFillTx/>
                <a:latin typeface="Microsoft YaHei"/>
                <a:ea typeface="Microsoft YaHei"/>
                <a:cs typeface="+mn-ea"/>
              </a:endParaRPr>
            </a:p>
          </p:txBody>
        </p:sp>
        <p:sp>
          <p:nvSpPr>
            <p:cNvPr id="105" name="文本框 104">
              <a:extLst>
                <a:ext uri="{FF2B5EF4-FFF2-40B4-BE49-F238E27FC236}">
                  <a16:creationId xmlns:a16="http://schemas.microsoft.com/office/drawing/2014/main" id="{ABC2E59C-BD7D-4D50-B3BA-ED3A8B465992}"/>
                </a:ext>
              </a:extLst>
            </p:cNvPr>
            <p:cNvSpPr txBox="1"/>
            <p:nvPr/>
          </p:nvSpPr>
          <p:spPr>
            <a:xfrm>
              <a:off x="7874519" y="4507318"/>
              <a:ext cx="800224" cy="707886"/>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b="1" i="0" u="none" strike="noStrike" kern="1200" cap="none" spc="0" normalizeH="0" baseline="0" noProof="0" dirty="0">
                  <a:ln>
                    <a:noFill/>
                  </a:ln>
                  <a:solidFill>
                    <a:srgbClr val="FFCC00"/>
                  </a:solidFill>
                  <a:effectLst/>
                  <a:uLnTx/>
                  <a:uFillTx/>
                  <a:latin typeface="Microsoft YaHei"/>
                  <a:ea typeface="Microsoft YaHei"/>
                  <a:cs typeface="+mn-ea"/>
                </a:rPr>
                <a:t>05</a:t>
              </a:r>
              <a:endParaRPr kumimoji="0" lang="zh-CN" altLang="en-US" sz="4000" b="1" i="0" u="none" strike="noStrike" kern="1200" cap="none" spc="0" normalizeH="0" baseline="0" noProof="0" dirty="0">
                <a:ln>
                  <a:noFill/>
                </a:ln>
                <a:solidFill>
                  <a:srgbClr val="FFCC00"/>
                </a:solidFill>
                <a:effectLst/>
                <a:uLnTx/>
                <a:uFillTx/>
                <a:latin typeface="Microsoft YaHei"/>
                <a:ea typeface="Microsoft YaHei"/>
                <a:cs typeface="+mn-ea"/>
              </a:endParaRPr>
            </a:p>
          </p:txBody>
        </p:sp>
      </p:grpSp>
      <p:grpSp>
        <p:nvGrpSpPr>
          <p:cNvPr id="106" name="组合 105">
            <a:extLst>
              <a:ext uri="{FF2B5EF4-FFF2-40B4-BE49-F238E27FC236}">
                <a16:creationId xmlns:a16="http://schemas.microsoft.com/office/drawing/2014/main" id="{8BB131B1-89FD-419C-A283-B54E11130924}"/>
              </a:ext>
            </a:extLst>
          </p:cNvPr>
          <p:cNvGrpSpPr/>
          <p:nvPr/>
        </p:nvGrpSpPr>
        <p:grpSpPr>
          <a:xfrm>
            <a:off x="6671877" y="5656202"/>
            <a:ext cx="817163" cy="732782"/>
            <a:chOff x="7575067" y="5453681"/>
            <a:chExt cx="817163" cy="732782"/>
          </a:xfrm>
        </p:grpSpPr>
        <p:sp>
          <p:nvSpPr>
            <p:cNvPr id="107" name="文本框 106">
              <a:extLst>
                <a:ext uri="{FF2B5EF4-FFF2-40B4-BE49-F238E27FC236}">
                  <a16:creationId xmlns:a16="http://schemas.microsoft.com/office/drawing/2014/main" id="{DFD09DCA-4A6D-4717-AB3F-A4E4613F8ADF}"/>
                </a:ext>
              </a:extLst>
            </p:cNvPr>
            <p:cNvSpPr txBox="1"/>
            <p:nvPr/>
          </p:nvSpPr>
          <p:spPr>
            <a:xfrm>
              <a:off x="7575067" y="5478577"/>
              <a:ext cx="787395"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b="0" i="0" u="none" strike="noStrike" kern="1200" cap="none" spc="0" normalizeH="0" baseline="0" noProof="0" dirty="0">
                  <a:ln>
                    <a:noFill/>
                  </a:ln>
                  <a:pattFill prst="narHorz">
                    <a:fgClr>
                      <a:prstClr val="white">
                        <a:lumMod val="75000"/>
                      </a:prstClr>
                    </a:fgClr>
                    <a:bgClr>
                      <a:prstClr val="white"/>
                    </a:bgClr>
                  </a:pattFill>
                  <a:effectLst/>
                  <a:uLnTx/>
                  <a:uFillTx/>
                  <a:latin typeface="Microsoft YaHei"/>
                  <a:ea typeface="Microsoft YaHei"/>
                  <a:cs typeface="+mn-ea"/>
                </a:rPr>
                <a:t>06</a:t>
              </a:r>
              <a:endParaRPr kumimoji="0" lang="zh-CN" altLang="en-US" sz="4000" b="0" i="0" u="none" strike="noStrike" kern="1200" cap="none" spc="0" normalizeH="0" baseline="0" noProof="0" dirty="0">
                <a:ln>
                  <a:noFill/>
                </a:ln>
                <a:pattFill prst="narHorz">
                  <a:fgClr>
                    <a:prstClr val="white">
                      <a:lumMod val="75000"/>
                    </a:prstClr>
                  </a:fgClr>
                  <a:bgClr>
                    <a:prstClr val="white"/>
                  </a:bgClr>
                </a:pattFill>
                <a:effectLst/>
                <a:uLnTx/>
                <a:uFillTx/>
                <a:latin typeface="Microsoft YaHei"/>
                <a:ea typeface="Microsoft YaHei"/>
                <a:cs typeface="+mn-ea"/>
              </a:endParaRPr>
            </a:p>
          </p:txBody>
        </p:sp>
        <p:sp>
          <p:nvSpPr>
            <p:cNvPr id="108" name="文本框 107">
              <a:extLst>
                <a:ext uri="{FF2B5EF4-FFF2-40B4-BE49-F238E27FC236}">
                  <a16:creationId xmlns:a16="http://schemas.microsoft.com/office/drawing/2014/main" id="{462A8A23-6662-4E4F-A685-481CB831020C}"/>
                </a:ext>
              </a:extLst>
            </p:cNvPr>
            <p:cNvSpPr txBox="1"/>
            <p:nvPr/>
          </p:nvSpPr>
          <p:spPr>
            <a:xfrm>
              <a:off x="7592006" y="5453681"/>
              <a:ext cx="800224" cy="707886"/>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b="1" i="0" u="none" strike="noStrike" kern="1200" cap="none" spc="0" normalizeH="0" baseline="0" noProof="0" dirty="0">
                  <a:ln>
                    <a:noFill/>
                  </a:ln>
                  <a:solidFill>
                    <a:srgbClr val="FFCC00"/>
                  </a:solidFill>
                  <a:effectLst/>
                  <a:uLnTx/>
                  <a:uFillTx/>
                  <a:latin typeface="Microsoft YaHei"/>
                  <a:ea typeface="Microsoft YaHei"/>
                  <a:cs typeface="+mn-ea"/>
                </a:rPr>
                <a:t>06</a:t>
              </a:r>
              <a:endParaRPr kumimoji="0" lang="zh-CN" altLang="en-US" sz="4000" b="1" i="0" u="none" strike="noStrike" kern="1200" cap="none" spc="0" normalizeH="0" baseline="0" noProof="0" dirty="0">
                <a:ln>
                  <a:noFill/>
                </a:ln>
                <a:solidFill>
                  <a:srgbClr val="FFCC00"/>
                </a:solidFill>
                <a:effectLst/>
                <a:uLnTx/>
                <a:uFillTx/>
                <a:latin typeface="Microsoft YaHei"/>
                <a:ea typeface="Microsoft YaHei"/>
                <a:cs typeface="+mn-ea"/>
              </a:endParaRPr>
            </a:p>
          </p:txBody>
        </p:sp>
      </p:grpSp>
    </p:spTree>
    <p:extLst>
      <p:ext uri="{BB962C8B-B14F-4D97-AF65-F5344CB8AC3E}">
        <p14:creationId xmlns:p14="http://schemas.microsoft.com/office/powerpoint/2010/main" val="27929388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a:extLst>
              <a:ext uri="{FF2B5EF4-FFF2-40B4-BE49-F238E27FC236}">
                <a16:creationId xmlns:a16="http://schemas.microsoft.com/office/drawing/2014/main" id="{47E0EAF2-E971-4BFD-8F0E-AC97A22EDC5C}"/>
              </a:ext>
            </a:extLst>
          </p:cNvPr>
          <p:cNvSpPr>
            <a:spLocks noGrp="1"/>
          </p:cNvSpPr>
          <p:nvPr>
            <p:ph type="body" sz="quarter" idx="11"/>
          </p:nvPr>
        </p:nvSpPr>
        <p:spPr/>
        <p:txBody>
          <a:bodyPr/>
          <a:lstStyle/>
          <a:p>
            <a:r>
              <a:rPr lang="zh-CN" altLang="en-US" dirty="0">
                <a:ea typeface="+mn-ea"/>
                <a:cs typeface="+mn-ea"/>
              </a:rPr>
              <a:t>贸易便利化水平和进口产品质量的现状分析</a:t>
            </a:r>
          </a:p>
        </p:txBody>
      </p:sp>
      <p:sp>
        <p:nvSpPr>
          <p:cNvPr id="3" name="日期占位符 2">
            <a:extLst>
              <a:ext uri="{FF2B5EF4-FFF2-40B4-BE49-F238E27FC236}">
                <a16:creationId xmlns:a16="http://schemas.microsoft.com/office/drawing/2014/main" id="{2C9D6840-0472-476A-9642-D509F298822E}"/>
              </a:ext>
            </a:extLst>
          </p:cNvPr>
          <p:cNvSpPr>
            <a:spLocks noGrp="1"/>
          </p:cNvSpPr>
          <p:nvPr>
            <p:ph type="dt" sz="half" idx="14"/>
          </p:nvPr>
        </p:nvSpPr>
        <p:spPr>
          <a:xfrm>
            <a:off x="660400" y="6235702"/>
            <a:ext cx="334264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1" u="none" strike="noStrike" kern="1200" cap="none" spc="300" normalizeH="0" baseline="0" noProof="0" dirty="0">
                <a:ln>
                  <a:noFill/>
                </a:ln>
                <a:solidFill>
                  <a:srgbClr val="445437"/>
                </a:solidFill>
                <a:effectLst/>
                <a:uLnTx/>
                <a:uFillTx/>
                <a:latin typeface="Microsoft YaHei"/>
                <a:ea typeface="Microsoft YaHei"/>
                <a:cs typeface="+mn-ea"/>
              </a:rPr>
              <a:t>止于至善</a:t>
            </a:r>
            <a:endParaRPr kumimoji="0" lang="zh-CN" altLang="en-US" sz="1400" b="0" i="0" u="none" strike="noStrike" kern="1200" cap="none" spc="300" normalizeH="0" baseline="0" noProof="0" dirty="0">
              <a:ln>
                <a:noFill/>
              </a:ln>
              <a:solidFill>
                <a:prstClr val="white">
                  <a:lumMod val="75000"/>
                </a:prstClr>
              </a:solidFill>
              <a:effectLst/>
              <a:uLnTx/>
              <a:uFillTx/>
              <a:latin typeface="Arial"/>
              <a:ea typeface="Microsoft YaHei"/>
              <a:cs typeface="+mn-ea"/>
            </a:endParaRPr>
          </a:p>
        </p:txBody>
      </p:sp>
      <p:sp>
        <p:nvSpPr>
          <p:cNvPr id="4" name="灯片编号占位符 3">
            <a:extLst>
              <a:ext uri="{FF2B5EF4-FFF2-40B4-BE49-F238E27FC236}">
                <a16:creationId xmlns:a16="http://schemas.microsoft.com/office/drawing/2014/main" id="{F16C8BA0-ECB3-4791-83BE-40B4968203CC}"/>
              </a:ext>
            </a:extLst>
          </p:cNvPr>
          <p:cNvSpPr>
            <a:spLocks noGrp="1"/>
          </p:cNvSpPr>
          <p:nvPr>
            <p:ph type="sldNum" sz="quarter" idx="16"/>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9ECAFE-A460-4E13-ABCB-32CAE6136244}" type="slidenum">
              <a:rPr kumimoji="0" lang="zh-CN" altLang="en-US" sz="1400" b="0" i="0" u="none" strike="noStrike" kern="1200" cap="none" spc="0" normalizeH="0" baseline="0" noProof="0" smtClean="0">
                <a:ln>
                  <a:noFill/>
                </a:ln>
                <a:solidFill>
                  <a:prstClr val="white">
                    <a:lumMod val="75000"/>
                  </a:prstClr>
                </a:solidFill>
                <a:effectLst/>
                <a:uLnTx/>
                <a:uFillTx/>
                <a:latin typeface="Arial"/>
                <a:ea typeface="Microsoft YaHei"/>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zh-CN" altLang="en-US" sz="1400" b="0" i="0" u="none" strike="noStrike" kern="1200" cap="none" spc="0" normalizeH="0" baseline="0" noProof="0" dirty="0">
              <a:ln>
                <a:noFill/>
              </a:ln>
              <a:solidFill>
                <a:prstClr val="white">
                  <a:lumMod val="75000"/>
                </a:prstClr>
              </a:solidFill>
              <a:effectLst/>
              <a:uLnTx/>
              <a:uFillTx/>
              <a:latin typeface="Arial"/>
              <a:ea typeface="Microsoft YaHei"/>
              <a:cs typeface="+mn-cs"/>
            </a:endParaRPr>
          </a:p>
        </p:txBody>
      </p:sp>
      <p:sp>
        <p:nvSpPr>
          <p:cNvPr id="10" name="文本占位符 7">
            <a:extLst>
              <a:ext uri="{FF2B5EF4-FFF2-40B4-BE49-F238E27FC236}">
                <a16:creationId xmlns:a16="http://schemas.microsoft.com/office/drawing/2014/main" id="{16BA1AC8-8B7B-47BA-B142-294D3FA37F7B}"/>
              </a:ext>
            </a:extLst>
          </p:cNvPr>
          <p:cNvSpPr>
            <a:spLocks noGrp="1"/>
          </p:cNvSpPr>
          <p:nvPr>
            <p:ph type="body" sz="quarter" idx="12"/>
          </p:nvPr>
        </p:nvSpPr>
        <p:spPr>
          <a:xfrm>
            <a:off x="124509" y="839555"/>
            <a:ext cx="4847345" cy="462755"/>
          </a:xfrm>
        </p:spPr>
        <p:txBody>
          <a:bodyPr/>
          <a:lstStyle/>
          <a:p>
            <a:r>
              <a:rPr lang="zh-CN" altLang="en-US" sz="2400" dirty="0">
                <a:ea typeface="+mn-ea"/>
                <a:cs typeface="+mn-ea"/>
              </a:rPr>
              <a:t>贸易便利化测度结果</a:t>
            </a:r>
          </a:p>
        </p:txBody>
      </p:sp>
      <p:sp>
        <p:nvSpPr>
          <p:cNvPr id="11" name="文本框 10">
            <a:extLst>
              <a:ext uri="{FF2B5EF4-FFF2-40B4-BE49-F238E27FC236}">
                <a16:creationId xmlns:a16="http://schemas.microsoft.com/office/drawing/2014/main" id="{35EFD3C5-C317-4216-B3A9-D2483D6C2A5E}"/>
              </a:ext>
            </a:extLst>
          </p:cNvPr>
          <p:cNvSpPr txBox="1"/>
          <p:nvPr/>
        </p:nvSpPr>
        <p:spPr>
          <a:xfrm>
            <a:off x="488659" y="1574154"/>
            <a:ext cx="2749491" cy="455253"/>
          </a:xfrm>
          <a:prstGeom prst="rect">
            <a:avLst/>
          </a:prstGeom>
          <a:noFill/>
        </p:spPr>
        <p:txBody>
          <a:bodyPr wrap="square">
            <a:spAutoFit/>
          </a:bodyPr>
          <a:lstStyle/>
          <a:p>
            <a:pPr indent="304800" algn="just">
              <a:lnSpc>
                <a:spcPct val="150000"/>
              </a:lnSpc>
            </a:pP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1</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en-US" kern="100" dirty="0">
                <a:latin typeface="Times New Roman" panose="02020603050405020304" pitchFamily="18" charset="0"/>
                <a:ea typeface="宋体" panose="02010600030101010101" pitchFamily="2" charset="-122"/>
                <a:cs typeface="Times New Roman" panose="02020603050405020304" pitchFamily="18" charset="0"/>
              </a:rPr>
              <a:t>省级</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层面</a:t>
            </a:r>
          </a:p>
        </p:txBody>
      </p:sp>
      <p:pic>
        <p:nvPicPr>
          <p:cNvPr id="6" name="图片 5">
            <a:extLst>
              <a:ext uri="{FF2B5EF4-FFF2-40B4-BE49-F238E27FC236}">
                <a16:creationId xmlns:a16="http://schemas.microsoft.com/office/drawing/2014/main" id="{78093145-0645-4A9A-A421-352E2D910981}"/>
              </a:ext>
            </a:extLst>
          </p:cNvPr>
          <p:cNvPicPr>
            <a:picLocks noChangeAspect="1"/>
          </p:cNvPicPr>
          <p:nvPr/>
        </p:nvPicPr>
        <p:blipFill>
          <a:blip r:embed="rId3"/>
          <a:stretch>
            <a:fillRect/>
          </a:stretch>
        </p:blipFill>
        <p:spPr>
          <a:xfrm>
            <a:off x="411060" y="2029407"/>
            <a:ext cx="8457885" cy="4161816"/>
          </a:xfrm>
          <a:prstGeom prst="rect">
            <a:avLst/>
          </a:prstGeom>
        </p:spPr>
      </p:pic>
      <p:sp>
        <p:nvSpPr>
          <p:cNvPr id="14" name="文本框 13">
            <a:extLst>
              <a:ext uri="{FF2B5EF4-FFF2-40B4-BE49-F238E27FC236}">
                <a16:creationId xmlns:a16="http://schemas.microsoft.com/office/drawing/2014/main" id="{A1E5FD94-AE42-4A21-BA97-013469FCB192}"/>
              </a:ext>
            </a:extLst>
          </p:cNvPr>
          <p:cNvSpPr txBox="1"/>
          <p:nvPr/>
        </p:nvSpPr>
        <p:spPr>
          <a:xfrm>
            <a:off x="9323931" y="1846508"/>
            <a:ext cx="2457009" cy="4401205"/>
          </a:xfrm>
          <a:prstGeom prst="rect">
            <a:avLst/>
          </a:prstGeom>
          <a:noFill/>
        </p:spPr>
        <p:txBody>
          <a:bodyPr wrap="square">
            <a:spAutoFit/>
          </a:bodyPr>
          <a:lstStyle/>
          <a:p>
            <a:r>
              <a:rPr lang="en-US" altLang="zh-CN" sz="2000" dirty="0">
                <a:effectLst/>
                <a:latin typeface="Times New Roman" panose="02020603050405020304" pitchFamily="18" charset="0"/>
                <a:ea typeface="宋体" panose="02010600030101010101" pitchFamily="2" charset="-122"/>
                <a:cs typeface="Times New Roman" panose="02020603050405020304" pitchFamily="18" charset="0"/>
              </a:rPr>
              <a:t>2009</a:t>
            </a:r>
            <a:r>
              <a:rPr lang="zh-CN" altLang="en-US" sz="2000" dirty="0">
                <a:effectLst/>
                <a:latin typeface="Times New Roman" panose="02020603050405020304" pitchFamily="18" charset="0"/>
                <a:ea typeface="宋体" panose="02010600030101010101" pitchFamily="2" charset="-122"/>
                <a:cs typeface="Times New Roman" panose="02020603050405020304" pitchFamily="18" charset="0"/>
              </a:rPr>
              <a:t>年：</a:t>
            </a:r>
            <a:r>
              <a:rPr lang="zh-CN" altLang="zh-CN" sz="2000" dirty="0">
                <a:effectLst/>
                <a:latin typeface="Times New Roman" panose="02020603050405020304" pitchFamily="18" charset="0"/>
                <a:ea typeface="宋体" panose="02010600030101010101" pitchFamily="2" charset="-122"/>
                <a:cs typeface="Times New Roman" panose="02020603050405020304" pitchFamily="18" charset="0"/>
              </a:rPr>
              <a:t>上海的贸易便利化水平最高，其次为北京和山东</a:t>
            </a:r>
            <a:r>
              <a:rPr lang="zh-CN" altLang="en-US" sz="20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sz="2000" dirty="0">
                <a:effectLst/>
                <a:latin typeface="Times New Roman" panose="02020603050405020304" pitchFamily="18" charset="0"/>
                <a:ea typeface="宋体" panose="02010600030101010101" pitchFamily="2" charset="-122"/>
                <a:cs typeface="Times New Roman" panose="02020603050405020304" pitchFamily="18" charset="0"/>
              </a:rPr>
              <a:t>甘肃的贸易便利最低</a:t>
            </a:r>
            <a:endParaRPr lang="en-US" altLang="zh-CN" sz="2000" dirty="0">
              <a:effectLst/>
              <a:latin typeface="Times New Roman" panose="02020603050405020304" pitchFamily="18" charset="0"/>
              <a:ea typeface="宋体" panose="02010600030101010101" pitchFamily="2" charset="-122"/>
              <a:cs typeface="Times New Roman" panose="02020603050405020304" pitchFamily="18" charset="0"/>
            </a:endParaRPr>
          </a:p>
          <a:p>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2018</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年：上海依旧是我国贸易便利化水平最高的地区，随后为北京排名第二，浙江排名第三；</a:t>
            </a:r>
            <a:r>
              <a:rPr lang="zh-CN" altLang="zh-CN" sz="2000" dirty="0">
                <a:effectLst/>
                <a:latin typeface="Times New Roman" panose="02020603050405020304" pitchFamily="18" charset="0"/>
                <a:ea typeface="宋体" panose="02010600030101010101" pitchFamily="2" charset="-122"/>
                <a:cs typeface="Times New Roman" panose="02020603050405020304" pitchFamily="18" charset="0"/>
              </a:rPr>
              <a:t>西藏</a:t>
            </a:r>
            <a:r>
              <a:rPr lang="zh-CN" altLang="en-US" sz="2000" dirty="0">
                <a:effectLst/>
                <a:latin typeface="Times New Roman" panose="02020603050405020304" pitchFamily="18" charset="0"/>
                <a:ea typeface="宋体" panose="02010600030101010101" pitchFamily="2" charset="-122"/>
                <a:cs typeface="Times New Roman" panose="02020603050405020304" pitchFamily="18" charset="0"/>
              </a:rPr>
              <a:t>最低</a:t>
            </a:r>
            <a:endParaRPr lang="en-US" altLang="zh-CN" sz="2000" dirty="0">
              <a:effectLst/>
              <a:latin typeface="Times New Roman" panose="02020603050405020304" pitchFamily="18" charset="0"/>
              <a:ea typeface="宋体" panose="02010600030101010101" pitchFamily="2" charset="-122"/>
              <a:cs typeface="Times New Roman" panose="02020603050405020304" pitchFamily="18" charset="0"/>
            </a:endParaRPr>
          </a:p>
          <a:p>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a:p>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一般便利化地区占据了近一半的数量</a:t>
            </a:r>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6" name="文本框 15">
            <a:extLst>
              <a:ext uri="{FF2B5EF4-FFF2-40B4-BE49-F238E27FC236}">
                <a16:creationId xmlns:a16="http://schemas.microsoft.com/office/drawing/2014/main" id="{D40D87E5-C034-43F8-BE2B-18E6B7BACA0C}"/>
              </a:ext>
            </a:extLst>
          </p:cNvPr>
          <p:cNvSpPr txBox="1"/>
          <p:nvPr/>
        </p:nvSpPr>
        <p:spPr>
          <a:xfrm>
            <a:off x="1863404" y="6283122"/>
            <a:ext cx="6094602" cy="403957"/>
          </a:xfrm>
          <a:prstGeom prst="rect">
            <a:avLst/>
          </a:prstGeom>
          <a:noFill/>
        </p:spPr>
        <p:txBody>
          <a:bodyPr wrap="square">
            <a:spAutoFit/>
          </a:bodyPr>
          <a:lstStyle/>
          <a:p>
            <a:pPr indent="266700" algn="ctr">
              <a:lnSpc>
                <a:spcPct val="150000"/>
              </a:lnSpc>
            </a:pPr>
            <a:r>
              <a:rPr lang="zh-CN" altLang="zh-CN" sz="1600" kern="100" dirty="0">
                <a:effectLst/>
                <a:latin typeface="宋体" panose="02010600030101010101" pitchFamily="2" charset="-122"/>
                <a:ea typeface="宋体" panose="02010600030101010101" pitchFamily="2" charset="-122"/>
                <a:cs typeface="Times New Roman" panose="02020603050405020304" pitchFamily="18" charset="0"/>
              </a:rPr>
              <a:t>图</a:t>
            </a:r>
            <a:r>
              <a:rPr lang="en-US" altLang="zh-CN" sz="1600" kern="100" dirty="0">
                <a:effectLst/>
                <a:latin typeface="宋体" panose="02010600030101010101" pitchFamily="2" charset="-122"/>
                <a:ea typeface="宋体" panose="02010600030101010101" pitchFamily="2" charset="-122"/>
                <a:cs typeface="Times New Roman" panose="02020603050405020304" pitchFamily="18" charset="0"/>
              </a:rPr>
              <a:t>4-1</a:t>
            </a:r>
            <a:r>
              <a:rPr lang="en-US" altLang="zh-CN" sz="1600" kern="100" spc="-30" dirty="0">
                <a:effectLst/>
                <a:latin typeface="宋体" panose="02010600030101010101" pitchFamily="2" charset="-122"/>
                <a:ea typeface="宋体" panose="02010600030101010101" pitchFamily="2" charset="-122"/>
                <a:cs typeface="Times New Roman" panose="02020603050405020304" pitchFamily="18" charset="0"/>
              </a:rPr>
              <a:t> 2009</a:t>
            </a:r>
            <a:r>
              <a:rPr lang="zh-CN" altLang="zh-CN" sz="1600" kern="100" spc="-30" dirty="0">
                <a:effectLst/>
                <a:latin typeface="宋体" panose="02010600030101010101" pitchFamily="2" charset="-122"/>
                <a:ea typeface="宋体" panose="02010600030101010101" pitchFamily="2" charset="-122"/>
                <a:cs typeface="Times New Roman" panose="02020603050405020304" pitchFamily="18" charset="0"/>
              </a:rPr>
              <a:t>年和</a:t>
            </a:r>
            <a:r>
              <a:rPr lang="en-US" altLang="zh-CN" sz="1600" kern="100" spc="-30" dirty="0">
                <a:effectLst/>
                <a:latin typeface="宋体" panose="02010600030101010101" pitchFamily="2" charset="-122"/>
                <a:ea typeface="宋体" panose="02010600030101010101" pitchFamily="2" charset="-122"/>
                <a:cs typeface="Times New Roman" panose="02020603050405020304" pitchFamily="18" charset="0"/>
              </a:rPr>
              <a:t>2018</a:t>
            </a:r>
            <a:r>
              <a:rPr lang="zh-CN" altLang="zh-CN" sz="1600" kern="100" spc="-30" dirty="0">
                <a:effectLst/>
                <a:latin typeface="宋体" panose="02010600030101010101" pitchFamily="2" charset="-122"/>
                <a:ea typeface="宋体" panose="02010600030101010101" pitchFamily="2" charset="-122"/>
                <a:cs typeface="Times New Roman" panose="02020603050405020304" pitchFamily="18" charset="0"/>
              </a:rPr>
              <a:t>年各省份贸易便利化水平对比</a:t>
            </a:r>
            <a:endParaRPr lang="zh-CN" altLang="zh-CN" sz="1600" kern="100" dirty="0">
              <a:effectLst/>
              <a:latin typeface="宋体" panose="02010600030101010101" pitchFamily="2" charset="-122"/>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6583242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a:extLst>
              <a:ext uri="{FF2B5EF4-FFF2-40B4-BE49-F238E27FC236}">
                <a16:creationId xmlns:a16="http://schemas.microsoft.com/office/drawing/2014/main" id="{47E0EAF2-E971-4BFD-8F0E-AC97A22EDC5C}"/>
              </a:ext>
            </a:extLst>
          </p:cNvPr>
          <p:cNvSpPr>
            <a:spLocks noGrp="1"/>
          </p:cNvSpPr>
          <p:nvPr>
            <p:ph type="body" sz="quarter" idx="11"/>
          </p:nvPr>
        </p:nvSpPr>
        <p:spPr/>
        <p:txBody>
          <a:bodyPr/>
          <a:lstStyle/>
          <a:p>
            <a:r>
              <a:rPr lang="zh-CN" altLang="en-US" dirty="0">
                <a:ea typeface="+mn-ea"/>
                <a:cs typeface="+mn-ea"/>
              </a:rPr>
              <a:t>贸易便利化水平和进口产品质量的现状分析</a:t>
            </a:r>
          </a:p>
        </p:txBody>
      </p:sp>
      <p:sp>
        <p:nvSpPr>
          <p:cNvPr id="3" name="日期占位符 2">
            <a:extLst>
              <a:ext uri="{FF2B5EF4-FFF2-40B4-BE49-F238E27FC236}">
                <a16:creationId xmlns:a16="http://schemas.microsoft.com/office/drawing/2014/main" id="{2C9D6840-0472-476A-9642-D509F298822E}"/>
              </a:ext>
            </a:extLst>
          </p:cNvPr>
          <p:cNvSpPr>
            <a:spLocks noGrp="1"/>
          </p:cNvSpPr>
          <p:nvPr>
            <p:ph type="dt" sz="half" idx="14"/>
          </p:nvPr>
        </p:nvSpPr>
        <p:spPr>
          <a:xfrm>
            <a:off x="660400" y="6235702"/>
            <a:ext cx="334264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1" u="none" strike="noStrike" kern="1200" cap="none" spc="300" normalizeH="0" baseline="0" noProof="0" dirty="0">
                <a:ln>
                  <a:noFill/>
                </a:ln>
                <a:solidFill>
                  <a:srgbClr val="445437"/>
                </a:solidFill>
                <a:effectLst/>
                <a:uLnTx/>
                <a:uFillTx/>
                <a:latin typeface="Microsoft YaHei"/>
                <a:ea typeface="Microsoft YaHei"/>
                <a:cs typeface="+mn-ea"/>
              </a:rPr>
              <a:t>止于至善</a:t>
            </a:r>
            <a:endParaRPr kumimoji="0" lang="zh-CN" altLang="en-US" sz="1400" b="0" i="0" u="none" strike="noStrike" kern="1200" cap="none" spc="300" normalizeH="0" baseline="0" noProof="0" dirty="0">
              <a:ln>
                <a:noFill/>
              </a:ln>
              <a:solidFill>
                <a:prstClr val="white">
                  <a:lumMod val="75000"/>
                </a:prstClr>
              </a:solidFill>
              <a:effectLst/>
              <a:uLnTx/>
              <a:uFillTx/>
              <a:latin typeface="Arial"/>
              <a:ea typeface="Microsoft YaHei"/>
              <a:cs typeface="+mn-ea"/>
            </a:endParaRPr>
          </a:p>
        </p:txBody>
      </p:sp>
      <p:sp>
        <p:nvSpPr>
          <p:cNvPr id="4" name="灯片编号占位符 3">
            <a:extLst>
              <a:ext uri="{FF2B5EF4-FFF2-40B4-BE49-F238E27FC236}">
                <a16:creationId xmlns:a16="http://schemas.microsoft.com/office/drawing/2014/main" id="{F16C8BA0-ECB3-4791-83BE-40B4968203CC}"/>
              </a:ext>
            </a:extLst>
          </p:cNvPr>
          <p:cNvSpPr>
            <a:spLocks noGrp="1"/>
          </p:cNvSpPr>
          <p:nvPr>
            <p:ph type="sldNum" sz="quarter" idx="16"/>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9ECAFE-A460-4E13-ABCB-32CAE6136244}" type="slidenum">
              <a:rPr kumimoji="0" lang="zh-CN" altLang="en-US" sz="1400" b="0" i="0" u="none" strike="noStrike" kern="1200" cap="none" spc="0" normalizeH="0" baseline="0" noProof="0" smtClean="0">
                <a:ln>
                  <a:noFill/>
                </a:ln>
                <a:solidFill>
                  <a:prstClr val="white">
                    <a:lumMod val="75000"/>
                  </a:prstClr>
                </a:solidFill>
                <a:effectLst/>
                <a:uLnTx/>
                <a:uFillTx/>
                <a:latin typeface="Arial"/>
                <a:ea typeface="Microsoft YaHei"/>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zh-CN" altLang="en-US" sz="1400" b="0" i="0" u="none" strike="noStrike" kern="1200" cap="none" spc="0" normalizeH="0" baseline="0" noProof="0" dirty="0">
              <a:ln>
                <a:noFill/>
              </a:ln>
              <a:solidFill>
                <a:prstClr val="white">
                  <a:lumMod val="75000"/>
                </a:prstClr>
              </a:solidFill>
              <a:effectLst/>
              <a:uLnTx/>
              <a:uFillTx/>
              <a:latin typeface="Arial"/>
              <a:ea typeface="Microsoft YaHei"/>
              <a:cs typeface="+mn-cs"/>
            </a:endParaRPr>
          </a:p>
        </p:txBody>
      </p:sp>
      <p:sp>
        <p:nvSpPr>
          <p:cNvPr id="10" name="文本占位符 7">
            <a:extLst>
              <a:ext uri="{FF2B5EF4-FFF2-40B4-BE49-F238E27FC236}">
                <a16:creationId xmlns:a16="http://schemas.microsoft.com/office/drawing/2014/main" id="{16BA1AC8-8B7B-47BA-B142-294D3FA37F7B}"/>
              </a:ext>
            </a:extLst>
          </p:cNvPr>
          <p:cNvSpPr>
            <a:spLocks noGrp="1"/>
          </p:cNvSpPr>
          <p:nvPr>
            <p:ph type="body" sz="quarter" idx="12"/>
          </p:nvPr>
        </p:nvSpPr>
        <p:spPr>
          <a:xfrm>
            <a:off x="124509" y="839555"/>
            <a:ext cx="4847345" cy="462755"/>
          </a:xfrm>
        </p:spPr>
        <p:txBody>
          <a:bodyPr/>
          <a:lstStyle/>
          <a:p>
            <a:r>
              <a:rPr lang="zh-CN" altLang="en-US" sz="2400" dirty="0">
                <a:ea typeface="+mn-ea"/>
                <a:cs typeface="+mn-ea"/>
              </a:rPr>
              <a:t>贸易便利化测度结果</a:t>
            </a:r>
          </a:p>
        </p:txBody>
      </p:sp>
      <p:sp>
        <p:nvSpPr>
          <p:cNvPr id="11" name="文本框 10">
            <a:extLst>
              <a:ext uri="{FF2B5EF4-FFF2-40B4-BE49-F238E27FC236}">
                <a16:creationId xmlns:a16="http://schemas.microsoft.com/office/drawing/2014/main" id="{35EFD3C5-C317-4216-B3A9-D2483D6C2A5E}"/>
              </a:ext>
            </a:extLst>
          </p:cNvPr>
          <p:cNvSpPr txBox="1"/>
          <p:nvPr/>
        </p:nvSpPr>
        <p:spPr>
          <a:xfrm>
            <a:off x="237046" y="1337501"/>
            <a:ext cx="2749491" cy="455253"/>
          </a:xfrm>
          <a:prstGeom prst="rect">
            <a:avLst/>
          </a:prstGeom>
          <a:noFill/>
        </p:spPr>
        <p:txBody>
          <a:bodyPr wrap="square">
            <a:spAutoFit/>
          </a:bodyPr>
          <a:lstStyle/>
          <a:p>
            <a:pPr indent="304800" algn="just">
              <a:lnSpc>
                <a:spcPct val="150000"/>
              </a:lnSpc>
            </a:pP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2</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区域</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层面</a:t>
            </a:r>
          </a:p>
        </p:txBody>
      </p:sp>
      <p:pic>
        <p:nvPicPr>
          <p:cNvPr id="5" name="图片 4">
            <a:extLst>
              <a:ext uri="{FF2B5EF4-FFF2-40B4-BE49-F238E27FC236}">
                <a16:creationId xmlns:a16="http://schemas.microsoft.com/office/drawing/2014/main" id="{9830BEA0-B5C6-415D-B64B-DEF70C348F31}"/>
              </a:ext>
            </a:extLst>
          </p:cNvPr>
          <p:cNvPicPr>
            <a:picLocks noChangeAspect="1"/>
          </p:cNvPicPr>
          <p:nvPr/>
        </p:nvPicPr>
        <p:blipFill>
          <a:blip r:embed="rId3"/>
          <a:stretch>
            <a:fillRect/>
          </a:stretch>
        </p:blipFill>
        <p:spPr>
          <a:xfrm>
            <a:off x="2747215" y="1613803"/>
            <a:ext cx="7624446" cy="2903298"/>
          </a:xfrm>
          <a:prstGeom prst="rect">
            <a:avLst/>
          </a:prstGeom>
        </p:spPr>
      </p:pic>
      <p:sp>
        <p:nvSpPr>
          <p:cNvPr id="12" name="文本框 11">
            <a:extLst>
              <a:ext uri="{FF2B5EF4-FFF2-40B4-BE49-F238E27FC236}">
                <a16:creationId xmlns:a16="http://schemas.microsoft.com/office/drawing/2014/main" id="{CE2A0E64-487A-4F46-9F28-CA2FC864B105}"/>
              </a:ext>
            </a:extLst>
          </p:cNvPr>
          <p:cNvSpPr txBox="1"/>
          <p:nvPr/>
        </p:nvSpPr>
        <p:spPr>
          <a:xfrm>
            <a:off x="4818193" y="1315366"/>
            <a:ext cx="3957507" cy="307777"/>
          </a:xfrm>
          <a:prstGeom prst="rect">
            <a:avLst/>
          </a:prstGeom>
          <a:noFill/>
        </p:spPr>
        <p:txBody>
          <a:bodyPr wrap="square">
            <a:spAutoFit/>
          </a:bodyPr>
          <a:lstStyle/>
          <a:p>
            <a:r>
              <a:rPr lang="zh-CN" altLang="en-US" sz="1400" dirty="0">
                <a:latin typeface="宋体" panose="02010600030101010101" pitchFamily="2" charset="-122"/>
                <a:ea typeface="宋体" panose="02010600030101010101" pitchFamily="2" charset="-122"/>
              </a:rPr>
              <a:t>表</a:t>
            </a:r>
            <a:r>
              <a:rPr lang="en-US" altLang="zh-CN" sz="1400" dirty="0">
                <a:latin typeface="宋体" panose="02010600030101010101" pitchFamily="2" charset="-122"/>
                <a:ea typeface="宋体" panose="02010600030101010101" pitchFamily="2" charset="-122"/>
              </a:rPr>
              <a:t>4-3 2009-2018</a:t>
            </a:r>
            <a:r>
              <a:rPr lang="zh-CN" altLang="en-US" sz="1400" dirty="0">
                <a:latin typeface="宋体" panose="02010600030101010101" pitchFamily="2" charset="-122"/>
                <a:ea typeface="宋体" panose="02010600030101010101" pitchFamily="2" charset="-122"/>
              </a:rPr>
              <a:t>年各省平均贸易便利化水平</a:t>
            </a:r>
          </a:p>
        </p:txBody>
      </p:sp>
      <p:pic>
        <p:nvPicPr>
          <p:cNvPr id="9" name="图片 8">
            <a:extLst>
              <a:ext uri="{FF2B5EF4-FFF2-40B4-BE49-F238E27FC236}">
                <a16:creationId xmlns:a16="http://schemas.microsoft.com/office/drawing/2014/main" id="{36A0CA3E-E07A-44EB-A62E-39A396CFADEF}"/>
              </a:ext>
            </a:extLst>
          </p:cNvPr>
          <p:cNvPicPr>
            <a:picLocks noChangeAspect="1"/>
          </p:cNvPicPr>
          <p:nvPr/>
        </p:nvPicPr>
        <p:blipFill>
          <a:blip r:embed="rId4"/>
          <a:stretch>
            <a:fillRect/>
          </a:stretch>
        </p:blipFill>
        <p:spPr>
          <a:xfrm>
            <a:off x="2548181" y="4535986"/>
            <a:ext cx="7792837" cy="2536678"/>
          </a:xfrm>
          <a:prstGeom prst="rect">
            <a:avLst/>
          </a:prstGeom>
        </p:spPr>
      </p:pic>
      <p:sp>
        <p:nvSpPr>
          <p:cNvPr id="15" name="文本框 14">
            <a:extLst>
              <a:ext uri="{FF2B5EF4-FFF2-40B4-BE49-F238E27FC236}">
                <a16:creationId xmlns:a16="http://schemas.microsoft.com/office/drawing/2014/main" id="{8DDAD986-B7DB-4B5D-B6FE-8ED0AEDA66EB}"/>
              </a:ext>
            </a:extLst>
          </p:cNvPr>
          <p:cNvSpPr txBox="1"/>
          <p:nvPr/>
        </p:nvSpPr>
        <p:spPr>
          <a:xfrm>
            <a:off x="3512137" y="4178706"/>
            <a:ext cx="6094602" cy="374654"/>
          </a:xfrm>
          <a:prstGeom prst="rect">
            <a:avLst/>
          </a:prstGeom>
          <a:noFill/>
        </p:spPr>
        <p:txBody>
          <a:bodyPr wrap="square">
            <a:spAutoFit/>
          </a:bodyPr>
          <a:lstStyle/>
          <a:p>
            <a:pPr indent="266700" algn="ctr">
              <a:lnSpc>
                <a:spcPct val="150000"/>
              </a:lnSpc>
            </a:pPr>
            <a:r>
              <a:rPr lang="zh-CN" altLang="zh-CN" sz="1400" kern="100" dirty="0">
                <a:effectLst/>
                <a:latin typeface="Times New Roman" panose="02020603050405020304" pitchFamily="18" charset="0"/>
                <a:ea typeface="宋体" panose="02010600030101010101" pitchFamily="2" charset="-122"/>
                <a:cs typeface="Times New Roman" panose="02020603050405020304" pitchFamily="18" charset="0"/>
              </a:rPr>
              <a:t>表</a:t>
            </a:r>
            <a:r>
              <a:rPr lang="en-US" altLang="zh-CN" sz="1400" kern="100" dirty="0">
                <a:effectLst/>
                <a:latin typeface="Times New Roman" panose="02020603050405020304" pitchFamily="18" charset="0"/>
                <a:ea typeface="宋体" panose="02010600030101010101" pitchFamily="2" charset="-122"/>
                <a:cs typeface="Times New Roman" panose="02020603050405020304" pitchFamily="18" charset="0"/>
              </a:rPr>
              <a:t>4-4 </a:t>
            </a:r>
            <a:r>
              <a:rPr lang="zh-CN" altLang="zh-CN" sz="1400" kern="100" dirty="0">
                <a:effectLst/>
                <a:latin typeface="Times New Roman" panose="02020603050405020304" pitchFamily="18" charset="0"/>
                <a:ea typeface="宋体" panose="02010600030101010101" pitchFamily="2" charset="-122"/>
                <a:cs typeface="Times New Roman" panose="02020603050405020304" pitchFamily="18" charset="0"/>
              </a:rPr>
              <a:t>区域层面贸易便利化水平</a:t>
            </a:r>
          </a:p>
        </p:txBody>
      </p:sp>
    </p:spTree>
    <p:extLst>
      <p:ext uri="{BB962C8B-B14F-4D97-AF65-F5344CB8AC3E}">
        <p14:creationId xmlns:p14="http://schemas.microsoft.com/office/powerpoint/2010/main" val="18696091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a:extLst>
              <a:ext uri="{FF2B5EF4-FFF2-40B4-BE49-F238E27FC236}">
                <a16:creationId xmlns:a16="http://schemas.microsoft.com/office/drawing/2014/main" id="{47E0EAF2-E971-4BFD-8F0E-AC97A22EDC5C}"/>
              </a:ext>
            </a:extLst>
          </p:cNvPr>
          <p:cNvSpPr>
            <a:spLocks noGrp="1"/>
          </p:cNvSpPr>
          <p:nvPr>
            <p:ph type="body" sz="quarter" idx="11"/>
          </p:nvPr>
        </p:nvSpPr>
        <p:spPr/>
        <p:txBody>
          <a:bodyPr/>
          <a:lstStyle/>
          <a:p>
            <a:r>
              <a:rPr lang="zh-CN" altLang="en-US" dirty="0">
                <a:ea typeface="+mn-ea"/>
                <a:cs typeface="+mn-ea"/>
              </a:rPr>
              <a:t>贸易便利化水平和进口产品质量的现状分析</a:t>
            </a:r>
          </a:p>
        </p:txBody>
      </p:sp>
      <p:sp>
        <p:nvSpPr>
          <p:cNvPr id="3" name="日期占位符 2">
            <a:extLst>
              <a:ext uri="{FF2B5EF4-FFF2-40B4-BE49-F238E27FC236}">
                <a16:creationId xmlns:a16="http://schemas.microsoft.com/office/drawing/2014/main" id="{2C9D6840-0472-476A-9642-D509F298822E}"/>
              </a:ext>
            </a:extLst>
          </p:cNvPr>
          <p:cNvSpPr>
            <a:spLocks noGrp="1"/>
          </p:cNvSpPr>
          <p:nvPr>
            <p:ph type="dt" sz="half" idx="14"/>
          </p:nvPr>
        </p:nvSpPr>
        <p:spPr>
          <a:xfrm>
            <a:off x="660400" y="6235702"/>
            <a:ext cx="334264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1" u="none" strike="noStrike" kern="1200" cap="none" spc="300" normalizeH="0" baseline="0" noProof="0" dirty="0">
                <a:ln>
                  <a:noFill/>
                </a:ln>
                <a:solidFill>
                  <a:srgbClr val="445437"/>
                </a:solidFill>
                <a:effectLst/>
                <a:uLnTx/>
                <a:uFillTx/>
                <a:latin typeface="Microsoft YaHei"/>
                <a:ea typeface="Microsoft YaHei"/>
                <a:cs typeface="+mn-ea"/>
              </a:rPr>
              <a:t>止于至善</a:t>
            </a:r>
            <a:endParaRPr kumimoji="0" lang="zh-CN" altLang="en-US" sz="1400" b="0" i="0" u="none" strike="noStrike" kern="1200" cap="none" spc="300" normalizeH="0" baseline="0" noProof="0" dirty="0">
              <a:ln>
                <a:noFill/>
              </a:ln>
              <a:solidFill>
                <a:prstClr val="white">
                  <a:lumMod val="75000"/>
                </a:prstClr>
              </a:solidFill>
              <a:effectLst/>
              <a:uLnTx/>
              <a:uFillTx/>
              <a:latin typeface="Arial"/>
              <a:ea typeface="Microsoft YaHei"/>
              <a:cs typeface="+mn-ea"/>
            </a:endParaRPr>
          </a:p>
        </p:txBody>
      </p:sp>
      <p:sp>
        <p:nvSpPr>
          <p:cNvPr id="4" name="灯片编号占位符 3">
            <a:extLst>
              <a:ext uri="{FF2B5EF4-FFF2-40B4-BE49-F238E27FC236}">
                <a16:creationId xmlns:a16="http://schemas.microsoft.com/office/drawing/2014/main" id="{F16C8BA0-ECB3-4791-83BE-40B4968203CC}"/>
              </a:ext>
            </a:extLst>
          </p:cNvPr>
          <p:cNvSpPr>
            <a:spLocks noGrp="1"/>
          </p:cNvSpPr>
          <p:nvPr>
            <p:ph type="sldNum" sz="quarter" idx="16"/>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9ECAFE-A460-4E13-ABCB-32CAE6136244}" type="slidenum">
              <a:rPr kumimoji="0" lang="zh-CN" altLang="en-US" sz="1400" b="0" i="0" u="none" strike="noStrike" kern="1200" cap="none" spc="0" normalizeH="0" baseline="0" noProof="0" smtClean="0">
                <a:ln>
                  <a:noFill/>
                </a:ln>
                <a:solidFill>
                  <a:prstClr val="white">
                    <a:lumMod val="75000"/>
                  </a:prstClr>
                </a:solidFill>
                <a:effectLst/>
                <a:uLnTx/>
                <a:uFillTx/>
                <a:latin typeface="Arial"/>
                <a:ea typeface="Microsoft YaHei"/>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zh-CN" altLang="en-US" sz="1400" b="0" i="0" u="none" strike="noStrike" kern="1200" cap="none" spc="0" normalizeH="0" baseline="0" noProof="0" dirty="0">
              <a:ln>
                <a:noFill/>
              </a:ln>
              <a:solidFill>
                <a:prstClr val="white">
                  <a:lumMod val="75000"/>
                </a:prstClr>
              </a:solidFill>
              <a:effectLst/>
              <a:uLnTx/>
              <a:uFillTx/>
              <a:latin typeface="Arial"/>
              <a:ea typeface="Microsoft YaHei"/>
              <a:cs typeface="+mn-cs"/>
            </a:endParaRPr>
          </a:p>
        </p:txBody>
      </p:sp>
      <p:sp>
        <p:nvSpPr>
          <p:cNvPr id="10" name="文本占位符 7">
            <a:extLst>
              <a:ext uri="{FF2B5EF4-FFF2-40B4-BE49-F238E27FC236}">
                <a16:creationId xmlns:a16="http://schemas.microsoft.com/office/drawing/2014/main" id="{16BA1AC8-8B7B-47BA-B142-294D3FA37F7B}"/>
              </a:ext>
            </a:extLst>
          </p:cNvPr>
          <p:cNvSpPr>
            <a:spLocks noGrp="1"/>
          </p:cNvSpPr>
          <p:nvPr>
            <p:ph type="body" sz="quarter" idx="12"/>
          </p:nvPr>
        </p:nvSpPr>
        <p:spPr>
          <a:xfrm>
            <a:off x="3598002" y="916321"/>
            <a:ext cx="4847345" cy="462755"/>
          </a:xfrm>
        </p:spPr>
        <p:txBody>
          <a:bodyPr/>
          <a:lstStyle/>
          <a:p>
            <a:r>
              <a:rPr lang="zh-CN" altLang="en-US" sz="2400" dirty="0">
                <a:ea typeface="+mn-ea"/>
                <a:cs typeface="+mn-ea"/>
              </a:rPr>
              <a:t>进口产品质量测度方法</a:t>
            </a:r>
          </a:p>
        </p:txBody>
      </p:sp>
      <p:sp>
        <p:nvSpPr>
          <p:cNvPr id="13" name="文本框 12">
            <a:extLst>
              <a:ext uri="{FF2B5EF4-FFF2-40B4-BE49-F238E27FC236}">
                <a16:creationId xmlns:a16="http://schemas.microsoft.com/office/drawing/2014/main" id="{7B4C6AF4-9DF4-4ABD-83B3-C159024AE20B}"/>
              </a:ext>
            </a:extLst>
          </p:cNvPr>
          <p:cNvSpPr txBox="1"/>
          <p:nvPr/>
        </p:nvSpPr>
        <p:spPr>
          <a:xfrm>
            <a:off x="422914" y="1466292"/>
            <a:ext cx="10516329" cy="870751"/>
          </a:xfrm>
          <a:prstGeom prst="rect">
            <a:avLst/>
          </a:prstGeom>
          <a:noFill/>
        </p:spPr>
        <p:txBody>
          <a:bodyPr wrap="square">
            <a:spAutoFit/>
          </a:bodyPr>
          <a:lstStyle/>
          <a:p>
            <a:pPr indent="304800" algn="just">
              <a:lnSpc>
                <a:spcPct val="150000"/>
              </a:lnSpc>
            </a:pP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本文</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采用技术复杂度法，</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参考</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Hausmann et al. </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2007</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）、祝树金和奉晓丽（</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2011</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）的方法对进口</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产品质量</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进行测算：</a:t>
            </a:r>
          </a:p>
        </p:txBody>
      </p:sp>
      <p:pic>
        <p:nvPicPr>
          <p:cNvPr id="5" name="图片 4">
            <a:extLst>
              <a:ext uri="{FF2B5EF4-FFF2-40B4-BE49-F238E27FC236}">
                <a16:creationId xmlns:a16="http://schemas.microsoft.com/office/drawing/2014/main" id="{A1AA19C2-584F-4715-A9C5-43873D2A5D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83306" y="2106112"/>
            <a:ext cx="5958256" cy="1549374"/>
          </a:xfrm>
          <a:prstGeom prst="rect">
            <a:avLst/>
          </a:prstGeom>
        </p:spPr>
      </p:pic>
      <p:pic>
        <p:nvPicPr>
          <p:cNvPr id="8" name="图片 7">
            <a:extLst>
              <a:ext uri="{FF2B5EF4-FFF2-40B4-BE49-F238E27FC236}">
                <a16:creationId xmlns:a16="http://schemas.microsoft.com/office/drawing/2014/main" id="{3AA98911-AC40-4E77-8412-673143855E1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26962" y="4805325"/>
            <a:ext cx="6270944" cy="1233428"/>
          </a:xfrm>
          <a:prstGeom prst="rect">
            <a:avLst/>
          </a:prstGeom>
        </p:spPr>
      </p:pic>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2AF7CDFF-99BB-4DA8-848F-B35ED23661F8}"/>
                  </a:ext>
                </a:extLst>
              </p:cNvPr>
              <p:cNvSpPr txBox="1"/>
              <p:nvPr/>
            </p:nvSpPr>
            <p:spPr>
              <a:xfrm>
                <a:off x="1538250" y="3655486"/>
                <a:ext cx="8966847" cy="952890"/>
              </a:xfrm>
              <a:prstGeom prst="rect">
                <a:avLst/>
              </a:prstGeom>
              <a:noFill/>
            </p:spPr>
            <p:txBody>
              <a:bodyPr wrap="square">
                <a:spAutoFit/>
              </a:bodyPr>
              <a:lstStyle/>
              <a:p>
                <a:pPr indent="127000" algn="just">
                  <a:lnSpc>
                    <a:spcPct val="150000"/>
                  </a:lnSpc>
                </a:pP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其中，</a:t>
                </a:r>
                <a14:m>
                  <m:oMath xmlns:m="http://schemas.openxmlformats.org/officeDocument/2006/math">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Cambria Math" panose="02040503050406030204" pitchFamily="18" charset="0"/>
                            <a:cs typeface="Times New Roman" panose="02020603050405020304" pitchFamily="18" charset="0"/>
                          </a:rPr>
                          <m:t>𝑇𝐶</m:t>
                        </m:r>
                      </m:e>
                      <m:sub>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𝑖</m:t>
                        </m:r>
                      </m:sub>
                    </m:sSub>
                  </m:oMath>
                </a14:m>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表示</a:t>
                </a:r>
                <a:r>
                  <a:rPr lang="en-US" altLang="zh-CN" sz="1800" kern="100" dirty="0" err="1">
                    <a:effectLst/>
                    <a:latin typeface="Times New Roman" panose="02020603050405020304" pitchFamily="18" charset="0"/>
                    <a:ea typeface="宋体" panose="02010600030101010101" pitchFamily="2" charset="-122"/>
                    <a:cs typeface="Times New Roman" panose="02020603050405020304" pitchFamily="18" charset="0"/>
                  </a:rPr>
                  <a:t>i</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产品的技术复杂度，</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j</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表示国家（地区），</a:t>
                </a:r>
                <a:r>
                  <a:rPr lang="en-US" altLang="zh-CN" sz="1800" kern="100" dirty="0" err="1">
                    <a:effectLst/>
                    <a:latin typeface="Times New Roman" panose="02020603050405020304" pitchFamily="18" charset="0"/>
                    <a:ea typeface="宋体" panose="02010600030101010101" pitchFamily="2" charset="-122"/>
                    <a:cs typeface="Times New Roman" panose="02020603050405020304" pitchFamily="18" charset="0"/>
                  </a:rPr>
                  <a:t>i</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表示产品，</a:t>
                </a:r>
                <a14:m>
                  <m:oMath xmlns:m="http://schemas.openxmlformats.org/officeDocument/2006/math">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𝑋</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𝑗</m:t>
                        </m:r>
                      </m:sub>
                    </m:sSub>
                  </m:oMath>
                </a14:m>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表示</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j</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国（地区）的总进口额，</a:t>
                </a:r>
                <a14:m>
                  <m:oMath xmlns:m="http://schemas.openxmlformats.org/officeDocument/2006/math">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𝑋</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𝑗𝑖</m:t>
                        </m:r>
                      </m:sub>
                    </m:sSub>
                  </m:oMath>
                </a14:m>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表示</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j</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国（地区）</a:t>
                </a:r>
                <a:r>
                  <a:rPr lang="en-US" altLang="zh-CN" sz="1800" kern="100" dirty="0" err="1">
                    <a:effectLst/>
                    <a:latin typeface="Times New Roman" panose="02020603050405020304" pitchFamily="18" charset="0"/>
                    <a:ea typeface="宋体" panose="02010600030101010101" pitchFamily="2" charset="-122"/>
                    <a:cs typeface="Times New Roman" panose="02020603050405020304" pitchFamily="18" charset="0"/>
                  </a:rPr>
                  <a:t>i</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产品的进口额，</a:t>
                </a:r>
                <a14:m>
                  <m:oMath xmlns:m="http://schemas.openxmlformats.org/officeDocument/2006/math">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𝑌</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𝑖</m:t>
                        </m:r>
                      </m:sub>
                    </m:sSub>
                  </m:oMath>
                </a14:m>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代表</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j</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国（地区）的人均</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GDP</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p>
            </p:txBody>
          </p:sp>
        </mc:Choice>
        <mc:Fallback xmlns="">
          <p:sp>
            <p:nvSpPr>
              <p:cNvPr id="14" name="文本框 13">
                <a:extLst>
                  <a:ext uri="{FF2B5EF4-FFF2-40B4-BE49-F238E27FC236}">
                    <a16:creationId xmlns:a16="http://schemas.microsoft.com/office/drawing/2014/main" id="{2AF7CDFF-99BB-4DA8-848F-B35ED23661F8}"/>
                  </a:ext>
                </a:extLst>
              </p:cNvPr>
              <p:cNvSpPr txBox="1">
                <a:spLocks noRot="1" noChangeAspect="1" noMove="1" noResize="1" noEditPoints="1" noAdjustHandles="1" noChangeArrowheads="1" noChangeShapeType="1" noTextEdit="1"/>
              </p:cNvSpPr>
              <p:nvPr/>
            </p:nvSpPr>
            <p:spPr>
              <a:xfrm>
                <a:off x="1538250" y="3655486"/>
                <a:ext cx="8966847" cy="952890"/>
              </a:xfrm>
              <a:prstGeom prst="rect">
                <a:avLst/>
              </a:prstGeom>
              <a:blipFill>
                <a:blip r:embed="rId5"/>
                <a:stretch>
                  <a:fillRect l="-544" r="-3127" b="-769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05ABC9BE-5116-4627-AADD-BC3B784FDAFB}"/>
                  </a:ext>
                </a:extLst>
              </p:cNvPr>
              <p:cNvSpPr txBox="1"/>
              <p:nvPr/>
            </p:nvSpPr>
            <p:spPr>
              <a:xfrm>
                <a:off x="1602297" y="6072785"/>
                <a:ext cx="8966847" cy="690958"/>
              </a:xfrm>
              <a:prstGeom prst="rect">
                <a:avLst/>
              </a:prstGeom>
              <a:noFill/>
            </p:spPr>
            <p:txBody>
              <a:bodyPr wrap="square">
                <a:spAutoFit/>
              </a:bodyPr>
              <a:lstStyle/>
              <a:p>
                <a14:m>
                  <m:oMath xmlns:m="http://schemas.openxmlformats.org/officeDocument/2006/math">
                    <m:sSub>
                      <m:sSubPr>
                        <m:ctrlPr>
                          <a:rPr lang="zh-CN" altLang="zh-CN" i="1" smtClean="0">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𝐼𝑀𝑇𝐶</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𝑗</m:t>
                        </m:r>
                      </m:sub>
                    </m:sSub>
                  </m:oMath>
                </a14:m>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代表</a:t>
                </a:r>
                <a:r>
                  <a:rPr lang="en-US" altLang="zh-CN" sz="1800" dirty="0">
                    <a:effectLst/>
                    <a:latin typeface="Times New Roman" panose="02020603050405020304" pitchFamily="18" charset="0"/>
                    <a:ea typeface="宋体" panose="02010600030101010101" pitchFamily="2" charset="-122"/>
                  </a:rPr>
                  <a:t>j</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国（地区）的进口技术复杂度，</a:t>
                </a:r>
                <a14:m>
                  <m:oMath xmlns:m="http://schemas.openxmlformats.org/officeDocument/2006/math">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𝑀</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𝑗𝑖</m:t>
                        </m:r>
                      </m:sub>
                    </m:sSub>
                  </m:oMath>
                </a14:m>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代表</a:t>
                </a:r>
                <a:r>
                  <a:rPr lang="en-US" altLang="zh-CN" sz="1800" dirty="0">
                    <a:effectLst/>
                    <a:latin typeface="Times New Roman" panose="02020603050405020304" pitchFamily="18" charset="0"/>
                    <a:ea typeface="宋体" panose="02010600030101010101" pitchFamily="2" charset="-122"/>
                  </a:rPr>
                  <a:t>j</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国（地区）</a:t>
                </a:r>
                <a:r>
                  <a:rPr lang="en-US" altLang="zh-CN" sz="1800" dirty="0" err="1">
                    <a:effectLst/>
                    <a:latin typeface="Times New Roman" panose="02020603050405020304" pitchFamily="18" charset="0"/>
                    <a:ea typeface="宋体" panose="02010600030101010101" pitchFamily="2" charset="-122"/>
                  </a:rPr>
                  <a:t>i</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产品的进口额，</a:t>
                </a:r>
                <a14:m>
                  <m:oMath xmlns:m="http://schemas.openxmlformats.org/officeDocument/2006/math">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𝑀</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𝑗</m:t>
                        </m:r>
                      </m:sub>
                    </m:sSub>
                  </m:oMath>
                </a14:m>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代表</a:t>
                </a:r>
                <a:r>
                  <a:rPr lang="en-US" altLang="zh-CN" sz="1800" dirty="0">
                    <a:effectLst/>
                    <a:latin typeface="Times New Roman" panose="02020603050405020304" pitchFamily="18" charset="0"/>
                    <a:ea typeface="宋体" panose="02010600030101010101" pitchFamily="2" charset="-122"/>
                  </a:rPr>
                  <a:t>j</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国（地区）的总进口额。</a:t>
                </a:r>
                <a:endParaRPr lang="zh-CN" altLang="en-US" dirty="0"/>
              </a:p>
            </p:txBody>
          </p:sp>
        </mc:Choice>
        <mc:Fallback xmlns="">
          <p:sp>
            <p:nvSpPr>
              <p:cNvPr id="16" name="文本框 15">
                <a:extLst>
                  <a:ext uri="{FF2B5EF4-FFF2-40B4-BE49-F238E27FC236}">
                    <a16:creationId xmlns:a16="http://schemas.microsoft.com/office/drawing/2014/main" id="{05ABC9BE-5116-4627-AADD-BC3B784FDAFB}"/>
                  </a:ext>
                </a:extLst>
              </p:cNvPr>
              <p:cNvSpPr txBox="1">
                <a:spLocks noRot="1" noChangeAspect="1" noMove="1" noResize="1" noEditPoints="1" noAdjustHandles="1" noChangeArrowheads="1" noChangeShapeType="1" noTextEdit="1"/>
              </p:cNvSpPr>
              <p:nvPr/>
            </p:nvSpPr>
            <p:spPr>
              <a:xfrm>
                <a:off x="1602297" y="6072785"/>
                <a:ext cx="8966847" cy="690958"/>
              </a:xfrm>
              <a:prstGeom prst="rect">
                <a:avLst/>
              </a:prstGeom>
              <a:blipFill>
                <a:blip r:embed="rId6"/>
                <a:stretch>
                  <a:fillRect l="-612" t="-7018" r="-408" b="-701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5009080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a:extLst>
              <a:ext uri="{FF2B5EF4-FFF2-40B4-BE49-F238E27FC236}">
                <a16:creationId xmlns:a16="http://schemas.microsoft.com/office/drawing/2014/main" id="{47E0EAF2-E971-4BFD-8F0E-AC97A22EDC5C}"/>
              </a:ext>
            </a:extLst>
          </p:cNvPr>
          <p:cNvSpPr>
            <a:spLocks noGrp="1"/>
          </p:cNvSpPr>
          <p:nvPr>
            <p:ph type="body" sz="quarter" idx="11"/>
          </p:nvPr>
        </p:nvSpPr>
        <p:spPr/>
        <p:txBody>
          <a:bodyPr/>
          <a:lstStyle/>
          <a:p>
            <a:r>
              <a:rPr lang="zh-CN" altLang="en-US" dirty="0">
                <a:ea typeface="+mn-ea"/>
                <a:cs typeface="+mn-ea"/>
              </a:rPr>
              <a:t>贸易便利化水平和进口产品质量的现状分析</a:t>
            </a:r>
          </a:p>
        </p:txBody>
      </p:sp>
      <p:sp>
        <p:nvSpPr>
          <p:cNvPr id="3" name="日期占位符 2">
            <a:extLst>
              <a:ext uri="{FF2B5EF4-FFF2-40B4-BE49-F238E27FC236}">
                <a16:creationId xmlns:a16="http://schemas.microsoft.com/office/drawing/2014/main" id="{2C9D6840-0472-476A-9642-D509F298822E}"/>
              </a:ext>
            </a:extLst>
          </p:cNvPr>
          <p:cNvSpPr>
            <a:spLocks noGrp="1"/>
          </p:cNvSpPr>
          <p:nvPr>
            <p:ph type="dt" sz="half" idx="14"/>
          </p:nvPr>
        </p:nvSpPr>
        <p:spPr>
          <a:xfrm>
            <a:off x="660400" y="6235702"/>
            <a:ext cx="334264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1" u="none" strike="noStrike" kern="1200" cap="none" spc="300" normalizeH="0" baseline="0" noProof="0" dirty="0">
                <a:ln>
                  <a:noFill/>
                </a:ln>
                <a:solidFill>
                  <a:srgbClr val="445437"/>
                </a:solidFill>
                <a:effectLst/>
                <a:uLnTx/>
                <a:uFillTx/>
                <a:latin typeface="Microsoft YaHei"/>
                <a:ea typeface="Microsoft YaHei"/>
                <a:cs typeface="+mn-ea"/>
              </a:rPr>
              <a:t>止于至善</a:t>
            </a:r>
            <a:endParaRPr kumimoji="0" lang="zh-CN" altLang="en-US" sz="1400" b="0" i="0" u="none" strike="noStrike" kern="1200" cap="none" spc="300" normalizeH="0" baseline="0" noProof="0" dirty="0">
              <a:ln>
                <a:noFill/>
              </a:ln>
              <a:solidFill>
                <a:prstClr val="white">
                  <a:lumMod val="75000"/>
                </a:prstClr>
              </a:solidFill>
              <a:effectLst/>
              <a:uLnTx/>
              <a:uFillTx/>
              <a:latin typeface="Arial"/>
              <a:ea typeface="Microsoft YaHei"/>
              <a:cs typeface="+mn-ea"/>
            </a:endParaRPr>
          </a:p>
        </p:txBody>
      </p:sp>
      <p:sp>
        <p:nvSpPr>
          <p:cNvPr id="4" name="灯片编号占位符 3">
            <a:extLst>
              <a:ext uri="{FF2B5EF4-FFF2-40B4-BE49-F238E27FC236}">
                <a16:creationId xmlns:a16="http://schemas.microsoft.com/office/drawing/2014/main" id="{F16C8BA0-ECB3-4791-83BE-40B4968203CC}"/>
              </a:ext>
            </a:extLst>
          </p:cNvPr>
          <p:cNvSpPr>
            <a:spLocks noGrp="1"/>
          </p:cNvSpPr>
          <p:nvPr>
            <p:ph type="sldNum" sz="quarter" idx="16"/>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9ECAFE-A460-4E13-ABCB-32CAE6136244}" type="slidenum">
              <a:rPr kumimoji="0" lang="zh-CN" altLang="en-US" sz="1400" b="0" i="0" u="none" strike="noStrike" kern="1200" cap="none" spc="0" normalizeH="0" baseline="0" noProof="0" smtClean="0">
                <a:ln>
                  <a:noFill/>
                </a:ln>
                <a:solidFill>
                  <a:prstClr val="white">
                    <a:lumMod val="75000"/>
                  </a:prstClr>
                </a:solidFill>
                <a:effectLst/>
                <a:uLnTx/>
                <a:uFillTx/>
                <a:latin typeface="Arial"/>
                <a:ea typeface="Microsoft YaHei"/>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zh-CN" altLang="en-US" sz="1400" b="0" i="0" u="none" strike="noStrike" kern="1200" cap="none" spc="0" normalizeH="0" baseline="0" noProof="0" dirty="0">
              <a:ln>
                <a:noFill/>
              </a:ln>
              <a:solidFill>
                <a:prstClr val="white">
                  <a:lumMod val="75000"/>
                </a:prstClr>
              </a:solidFill>
              <a:effectLst/>
              <a:uLnTx/>
              <a:uFillTx/>
              <a:latin typeface="Arial"/>
              <a:ea typeface="Microsoft YaHei"/>
              <a:cs typeface="+mn-cs"/>
            </a:endParaRPr>
          </a:p>
        </p:txBody>
      </p:sp>
      <p:sp>
        <p:nvSpPr>
          <p:cNvPr id="10" name="文本占位符 7">
            <a:extLst>
              <a:ext uri="{FF2B5EF4-FFF2-40B4-BE49-F238E27FC236}">
                <a16:creationId xmlns:a16="http://schemas.microsoft.com/office/drawing/2014/main" id="{16BA1AC8-8B7B-47BA-B142-294D3FA37F7B}"/>
              </a:ext>
            </a:extLst>
          </p:cNvPr>
          <p:cNvSpPr>
            <a:spLocks noGrp="1"/>
          </p:cNvSpPr>
          <p:nvPr>
            <p:ph type="body" sz="quarter" idx="12"/>
          </p:nvPr>
        </p:nvSpPr>
        <p:spPr>
          <a:xfrm>
            <a:off x="3598002" y="916321"/>
            <a:ext cx="4847345" cy="462755"/>
          </a:xfrm>
        </p:spPr>
        <p:txBody>
          <a:bodyPr/>
          <a:lstStyle/>
          <a:p>
            <a:r>
              <a:rPr lang="zh-CN" altLang="en-US" sz="2400" dirty="0">
                <a:ea typeface="+mn-ea"/>
                <a:cs typeface="+mn-ea"/>
              </a:rPr>
              <a:t>进口产品质量测度处理</a:t>
            </a:r>
          </a:p>
        </p:txBody>
      </p:sp>
      <p:sp>
        <p:nvSpPr>
          <p:cNvPr id="15" name="文本框 14">
            <a:extLst>
              <a:ext uri="{FF2B5EF4-FFF2-40B4-BE49-F238E27FC236}">
                <a16:creationId xmlns:a16="http://schemas.microsoft.com/office/drawing/2014/main" id="{7E268E76-D078-46FF-B887-0ACE64FDD229}"/>
              </a:ext>
            </a:extLst>
          </p:cNvPr>
          <p:cNvSpPr txBox="1"/>
          <p:nvPr/>
        </p:nvSpPr>
        <p:spPr>
          <a:xfrm>
            <a:off x="1216933" y="2370377"/>
            <a:ext cx="10050439" cy="2532745"/>
          </a:xfrm>
          <a:prstGeom prst="rect">
            <a:avLst/>
          </a:prstGeom>
          <a:noFill/>
        </p:spPr>
        <p:txBody>
          <a:bodyPr wrap="square">
            <a:spAutoFit/>
          </a:bodyPr>
          <a:lstStyle/>
          <a:p>
            <a:pPr indent="228600">
              <a:lnSpc>
                <a:spcPct val="150000"/>
              </a:lnSpc>
            </a:pP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本研究选取了</a:t>
            </a:r>
            <a:r>
              <a:rPr lang="en-US" altLang="zh-CN" sz="1800" b="1" dirty="0">
                <a:effectLst/>
                <a:latin typeface="Times New Roman" panose="02020603050405020304" pitchFamily="18" charset="0"/>
                <a:ea typeface="宋体" panose="02010600030101010101" pitchFamily="2" charset="-122"/>
              </a:rPr>
              <a:t>2018</a:t>
            </a:r>
            <a:r>
              <a:rPr lang="zh-CN" altLang="zh-CN" sz="1800" b="1" dirty="0">
                <a:effectLst/>
                <a:latin typeface="Times New Roman" panose="02020603050405020304" pitchFamily="18" charset="0"/>
                <a:ea typeface="宋体" panose="02010600030101010101" pitchFamily="2" charset="-122"/>
                <a:cs typeface="Times New Roman" panose="02020603050405020304" pitchFamily="18" charset="0"/>
              </a:rPr>
              <a:t>年贸易进口额排名前</a:t>
            </a:r>
            <a:r>
              <a:rPr lang="en-US" altLang="zh-CN" sz="1800" b="1" dirty="0">
                <a:effectLst/>
                <a:latin typeface="Times New Roman" panose="02020603050405020304" pitchFamily="18" charset="0"/>
                <a:ea typeface="宋体" panose="02010600030101010101" pitchFamily="2" charset="-122"/>
              </a:rPr>
              <a:t>40</a:t>
            </a:r>
            <a:r>
              <a:rPr lang="zh-CN" altLang="zh-CN" sz="1800" b="1" dirty="0">
                <a:effectLst/>
                <a:latin typeface="Times New Roman" panose="02020603050405020304" pitchFamily="18" charset="0"/>
                <a:ea typeface="宋体" panose="02010600030101010101" pitchFamily="2" charset="-122"/>
                <a:cs typeface="Times New Roman" panose="02020603050405020304" pitchFamily="18" charset="0"/>
              </a:rPr>
              <a:t>的国家（除去中国）为样本对象</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。对</a:t>
            </a:r>
            <a:r>
              <a:rPr lang="en-US" altLang="zh-CN" sz="1800" dirty="0">
                <a:effectLst/>
                <a:latin typeface="Times New Roman" panose="02020603050405020304" pitchFamily="18" charset="0"/>
                <a:ea typeface="宋体" panose="02010600030101010101" pitchFamily="2" charset="-122"/>
              </a:rPr>
              <a:t>2009-2018</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年</a:t>
            </a:r>
            <a:r>
              <a:rPr lang="en-US" altLang="zh-CN" sz="1800" dirty="0">
                <a:effectLst/>
                <a:latin typeface="Times New Roman" panose="02020603050405020304" pitchFamily="18" charset="0"/>
                <a:ea typeface="宋体" panose="02010600030101010101" pitchFamily="2" charset="-122"/>
              </a:rPr>
              <a:t>UN COMTRADE</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和</a:t>
            </a:r>
            <a:r>
              <a:rPr lang="en-US" altLang="zh-CN" sz="1800" dirty="0">
                <a:effectLst/>
                <a:latin typeface="Times New Roman" panose="02020603050405020304" pitchFamily="18" charset="0"/>
                <a:ea typeface="宋体" panose="02010600030101010101" pitchFamily="2" charset="-122"/>
              </a:rPr>
              <a:t>WDI</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数据库按照国家代码</a:t>
            </a:r>
            <a:r>
              <a:rPr lang="zh-CN" altLang="zh-CN" sz="1800" b="1" dirty="0">
                <a:effectLst/>
                <a:latin typeface="Times New Roman" panose="02020603050405020304" pitchFamily="18" charset="0"/>
                <a:ea typeface="宋体" panose="02010600030101010101" pitchFamily="2" charset="-122"/>
                <a:cs typeface="Times New Roman" panose="02020603050405020304" pitchFamily="18" charset="0"/>
              </a:rPr>
              <a:t>进行数据匹配</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，以此来</a:t>
            </a:r>
            <a:r>
              <a:rPr lang="zh-CN" altLang="zh-CN" sz="1800" b="1" dirty="0">
                <a:effectLst/>
                <a:latin typeface="Times New Roman" panose="02020603050405020304" pitchFamily="18" charset="0"/>
                <a:ea typeface="宋体" panose="02010600030101010101" pitchFamily="2" charset="-122"/>
                <a:cs typeface="Times New Roman" panose="02020603050405020304" pitchFamily="18" charset="0"/>
              </a:rPr>
              <a:t>测算</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各年份各</a:t>
            </a:r>
            <a:r>
              <a:rPr lang="zh-CN" altLang="zh-CN" sz="1800" b="1" dirty="0">
                <a:effectLst/>
                <a:latin typeface="Times New Roman" panose="02020603050405020304" pitchFamily="18" charset="0"/>
                <a:ea typeface="宋体" panose="02010600030101010101" pitchFamily="2" charset="-122"/>
                <a:cs typeface="Times New Roman" panose="02020603050405020304" pitchFamily="18" charset="0"/>
              </a:rPr>
              <a:t>产品的技术复杂度</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a:t>
            </a:r>
            <a:endPar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endParaRPr>
          </a:p>
          <a:p>
            <a:pPr indent="228600">
              <a:lnSpc>
                <a:spcPct val="150000"/>
              </a:lnSpc>
            </a:pPr>
            <a:endPar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endParaRPr>
          </a:p>
          <a:p>
            <a:pPr indent="228600">
              <a:lnSpc>
                <a:spcPct val="150000"/>
              </a:lnSpc>
            </a:pP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找到各省份的进出口数据和</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人均</a:t>
            </a:r>
            <a:r>
              <a:rPr lang="en-US" altLang="zh-CN" sz="1800" dirty="0">
                <a:effectLst/>
                <a:latin typeface="Times New Roman" panose="02020603050405020304" pitchFamily="18" charset="0"/>
                <a:ea typeface="宋体" panose="02010600030101010101" pitchFamily="2" charset="-122"/>
              </a:rPr>
              <a:t>GDP</a:t>
            </a:r>
            <a:r>
              <a:rPr lang="zh-CN" altLang="en-US" sz="1800" dirty="0">
                <a:effectLst/>
                <a:latin typeface="Times New Roman" panose="02020603050405020304" pitchFamily="18" charset="0"/>
                <a:ea typeface="宋体" panose="02010600030101010101" pitchFamily="2" charset="-122"/>
              </a:rPr>
              <a:t>数据</a:t>
            </a:r>
            <a:r>
              <a:rPr lang="zh-CN" altLang="en-US" dirty="0">
                <a:latin typeface="Times New Roman" panose="02020603050405020304" pitchFamily="18" charset="0"/>
                <a:ea typeface="宋体" panose="02010600030101010101" pitchFamily="2" charset="-122"/>
                <a:cs typeface="Times New Roman" panose="02020603050405020304" pitchFamily="18" charset="0"/>
              </a:rPr>
              <a:t>，对以上数据进行处理</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另外</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考虑到样本数据的可得性以及有效性，除去信息缺失较多的省份，本文最终选取了</a:t>
            </a:r>
            <a:r>
              <a:rPr lang="en-US" altLang="zh-CN" sz="1800" b="1" dirty="0">
                <a:effectLst/>
                <a:latin typeface="Times New Roman" panose="02020603050405020304" pitchFamily="18" charset="0"/>
                <a:ea typeface="宋体" panose="02010600030101010101" pitchFamily="2" charset="-122"/>
              </a:rPr>
              <a:t>29</a:t>
            </a:r>
            <a:r>
              <a:rPr lang="zh-CN" altLang="zh-CN" sz="1800" b="1" dirty="0">
                <a:effectLst/>
                <a:latin typeface="Times New Roman" panose="02020603050405020304" pitchFamily="18" charset="0"/>
                <a:ea typeface="宋体" panose="02010600030101010101" pitchFamily="2" charset="-122"/>
                <a:cs typeface="Times New Roman" panose="02020603050405020304" pitchFamily="18" charset="0"/>
              </a:rPr>
              <a:t>个省份以及</a:t>
            </a:r>
            <a:r>
              <a:rPr lang="en-US" altLang="zh-CN" sz="1800" b="1" dirty="0">
                <a:effectLst/>
                <a:latin typeface="Times New Roman" panose="02020603050405020304" pitchFamily="18" charset="0"/>
                <a:ea typeface="宋体" panose="02010600030101010101" pitchFamily="2" charset="-122"/>
              </a:rPr>
              <a:t>20</a:t>
            </a:r>
            <a:r>
              <a:rPr lang="zh-CN" altLang="zh-CN" sz="1800" b="1" dirty="0">
                <a:effectLst/>
                <a:latin typeface="Times New Roman" panose="02020603050405020304" pitchFamily="18" charset="0"/>
                <a:ea typeface="宋体" panose="02010600030101010101" pitchFamily="2" charset="-122"/>
                <a:cs typeface="Times New Roman" panose="02020603050405020304" pitchFamily="18" charset="0"/>
              </a:rPr>
              <a:t>类</a:t>
            </a:r>
            <a:r>
              <a:rPr lang="zh-CN" altLang="en-US" sz="1800" b="1" dirty="0">
                <a:effectLst/>
                <a:latin typeface="Times New Roman" panose="02020603050405020304" pitchFamily="18" charset="0"/>
                <a:ea typeface="宋体" panose="02010600030101010101" pitchFamily="2" charset="-122"/>
                <a:cs typeface="Times New Roman" panose="02020603050405020304" pitchFamily="18" charset="0"/>
              </a:rPr>
              <a:t>产品</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的数据以计算进口技术复杂度。</a:t>
            </a:r>
            <a:endParaRPr lang="zh-CN" altLang="zh-CN" sz="1100" kern="100" dirty="0">
              <a:effectLst/>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4806479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a:extLst>
              <a:ext uri="{FF2B5EF4-FFF2-40B4-BE49-F238E27FC236}">
                <a16:creationId xmlns:a16="http://schemas.microsoft.com/office/drawing/2014/main" id="{47E0EAF2-E971-4BFD-8F0E-AC97A22EDC5C}"/>
              </a:ext>
            </a:extLst>
          </p:cNvPr>
          <p:cNvSpPr>
            <a:spLocks noGrp="1"/>
          </p:cNvSpPr>
          <p:nvPr>
            <p:ph type="body" sz="quarter" idx="11"/>
          </p:nvPr>
        </p:nvSpPr>
        <p:spPr/>
        <p:txBody>
          <a:bodyPr/>
          <a:lstStyle/>
          <a:p>
            <a:r>
              <a:rPr lang="zh-CN" altLang="en-US" dirty="0">
                <a:ea typeface="+mn-ea"/>
                <a:cs typeface="+mn-ea"/>
              </a:rPr>
              <a:t>贸易便利化水平和进口产品质量的现状分析</a:t>
            </a:r>
          </a:p>
        </p:txBody>
      </p:sp>
      <p:sp>
        <p:nvSpPr>
          <p:cNvPr id="3" name="日期占位符 2">
            <a:extLst>
              <a:ext uri="{FF2B5EF4-FFF2-40B4-BE49-F238E27FC236}">
                <a16:creationId xmlns:a16="http://schemas.microsoft.com/office/drawing/2014/main" id="{2C9D6840-0472-476A-9642-D509F298822E}"/>
              </a:ext>
            </a:extLst>
          </p:cNvPr>
          <p:cNvSpPr>
            <a:spLocks noGrp="1"/>
          </p:cNvSpPr>
          <p:nvPr>
            <p:ph type="dt" sz="half" idx="14"/>
          </p:nvPr>
        </p:nvSpPr>
        <p:spPr>
          <a:xfrm>
            <a:off x="660400" y="6235702"/>
            <a:ext cx="334264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1" u="none" strike="noStrike" kern="1200" cap="none" spc="300" normalizeH="0" baseline="0" noProof="0" dirty="0">
                <a:ln>
                  <a:noFill/>
                </a:ln>
                <a:solidFill>
                  <a:srgbClr val="445437"/>
                </a:solidFill>
                <a:effectLst/>
                <a:uLnTx/>
                <a:uFillTx/>
                <a:latin typeface="Microsoft YaHei"/>
                <a:ea typeface="Microsoft YaHei"/>
                <a:cs typeface="+mn-ea"/>
              </a:rPr>
              <a:t>止于至善</a:t>
            </a:r>
            <a:endParaRPr kumimoji="0" lang="zh-CN" altLang="en-US" sz="1400" b="0" i="0" u="none" strike="noStrike" kern="1200" cap="none" spc="300" normalizeH="0" baseline="0" noProof="0" dirty="0">
              <a:ln>
                <a:noFill/>
              </a:ln>
              <a:solidFill>
                <a:prstClr val="white">
                  <a:lumMod val="75000"/>
                </a:prstClr>
              </a:solidFill>
              <a:effectLst/>
              <a:uLnTx/>
              <a:uFillTx/>
              <a:latin typeface="Arial"/>
              <a:ea typeface="Microsoft YaHei"/>
              <a:cs typeface="+mn-ea"/>
            </a:endParaRPr>
          </a:p>
        </p:txBody>
      </p:sp>
      <p:sp>
        <p:nvSpPr>
          <p:cNvPr id="4" name="灯片编号占位符 3">
            <a:extLst>
              <a:ext uri="{FF2B5EF4-FFF2-40B4-BE49-F238E27FC236}">
                <a16:creationId xmlns:a16="http://schemas.microsoft.com/office/drawing/2014/main" id="{F16C8BA0-ECB3-4791-83BE-40B4968203CC}"/>
              </a:ext>
            </a:extLst>
          </p:cNvPr>
          <p:cNvSpPr>
            <a:spLocks noGrp="1"/>
          </p:cNvSpPr>
          <p:nvPr>
            <p:ph type="sldNum" sz="quarter" idx="16"/>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9ECAFE-A460-4E13-ABCB-32CAE6136244}" type="slidenum">
              <a:rPr kumimoji="0" lang="zh-CN" altLang="en-US" sz="1400" b="0" i="0" u="none" strike="noStrike" kern="1200" cap="none" spc="0" normalizeH="0" baseline="0" noProof="0" smtClean="0">
                <a:ln>
                  <a:noFill/>
                </a:ln>
                <a:solidFill>
                  <a:prstClr val="white">
                    <a:lumMod val="75000"/>
                  </a:prstClr>
                </a:solidFill>
                <a:effectLst/>
                <a:uLnTx/>
                <a:uFillTx/>
                <a:latin typeface="Arial"/>
                <a:ea typeface="Microsoft YaHei"/>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zh-CN" altLang="en-US" sz="1400" b="0" i="0" u="none" strike="noStrike" kern="1200" cap="none" spc="0" normalizeH="0" baseline="0" noProof="0" dirty="0">
              <a:ln>
                <a:noFill/>
              </a:ln>
              <a:solidFill>
                <a:prstClr val="white">
                  <a:lumMod val="75000"/>
                </a:prstClr>
              </a:solidFill>
              <a:effectLst/>
              <a:uLnTx/>
              <a:uFillTx/>
              <a:latin typeface="Arial"/>
              <a:ea typeface="Microsoft YaHei"/>
              <a:cs typeface="+mn-cs"/>
            </a:endParaRPr>
          </a:p>
        </p:txBody>
      </p:sp>
      <p:sp>
        <p:nvSpPr>
          <p:cNvPr id="10" name="文本占位符 7">
            <a:extLst>
              <a:ext uri="{FF2B5EF4-FFF2-40B4-BE49-F238E27FC236}">
                <a16:creationId xmlns:a16="http://schemas.microsoft.com/office/drawing/2014/main" id="{16BA1AC8-8B7B-47BA-B142-294D3FA37F7B}"/>
              </a:ext>
            </a:extLst>
          </p:cNvPr>
          <p:cNvSpPr>
            <a:spLocks noGrp="1"/>
          </p:cNvSpPr>
          <p:nvPr>
            <p:ph type="body" sz="quarter" idx="12"/>
          </p:nvPr>
        </p:nvSpPr>
        <p:spPr>
          <a:xfrm>
            <a:off x="271796" y="873363"/>
            <a:ext cx="4847345" cy="462755"/>
          </a:xfrm>
        </p:spPr>
        <p:txBody>
          <a:bodyPr/>
          <a:lstStyle/>
          <a:p>
            <a:r>
              <a:rPr lang="zh-CN" altLang="en-US" sz="2400" dirty="0">
                <a:ea typeface="+mn-ea"/>
                <a:cs typeface="+mn-ea"/>
              </a:rPr>
              <a:t>进口产品质量测度结果</a:t>
            </a:r>
          </a:p>
        </p:txBody>
      </p:sp>
      <p:sp>
        <p:nvSpPr>
          <p:cNvPr id="8" name="文本框 7">
            <a:extLst>
              <a:ext uri="{FF2B5EF4-FFF2-40B4-BE49-F238E27FC236}">
                <a16:creationId xmlns:a16="http://schemas.microsoft.com/office/drawing/2014/main" id="{390EE2DC-EB3D-49B2-85C3-5443FA310D4D}"/>
              </a:ext>
            </a:extLst>
          </p:cNvPr>
          <p:cNvSpPr txBox="1"/>
          <p:nvPr/>
        </p:nvSpPr>
        <p:spPr>
          <a:xfrm>
            <a:off x="955738" y="1836066"/>
            <a:ext cx="9681501" cy="4613058"/>
          </a:xfrm>
          <a:prstGeom prst="rect">
            <a:avLst/>
          </a:prstGeom>
          <a:noFill/>
        </p:spPr>
        <p:txBody>
          <a:bodyPr wrap="square">
            <a:spAutoFit/>
          </a:bodyPr>
          <a:lstStyle/>
          <a:p>
            <a:pPr indent="304800" algn="just">
              <a:lnSpc>
                <a:spcPct val="150000"/>
              </a:lnSpc>
            </a:pP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1</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）产品层面</a:t>
            </a:r>
            <a:endPar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marL="285750" indent="-285750" algn="just">
              <a:lnSpc>
                <a:spcPct val="150000"/>
              </a:lnSpc>
              <a:buFont typeface="Arial" panose="020B0604020202020204" pitchFamily="34" charset="0"/>
              <a:buChar char="•"/>
            </a:pP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计算结果显示我国各类产品的技术含量整体上呈上升趋势</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从</a:t>
            </a:r>
            <a:r>
              <a:rPr lang="en-US" altLang="zh-CN" sz="1800" dirty="0">
                <a:effectLst/>
                <a:latin typeface="Times New Roman" panose="02020603050405020304" pitchFamily="18" charset="0"/>
                <a:ea typeface="宋体" panose="02010600030101010101" pitchFamily="2" charset="-122"/>
              </a:rPr>
              <a:t>2009-2018</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年我国</a:t>
            </a:r>
            <a:r>
              <a:rPr lang="en-US" altLang="zh-CN" sz="1800" dirty="0">
                <a:effectLst/>
                <a:latin typeface="Times New Roman" panose="02020603050405020304" pitchFamily="18" charset="0"/>
                <a:ea typeface="宋体" panose="02010600030101010101" pitchFamily="2" charset="-122"/>
              </a:rPr>
              <a:t>22</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类产品的技术含量都有了</a:t>
            </a:r>
            <a:r>
              <a:rPr lang="en-US" altLang="zh-CN" sz="1800" dirty="0">
                <a:effectLst/>
                <a:latin typeface="Times New Roman" panose="02020603050405020304" pitchFamily="18" charset="0"/>
                <a:ea typeface="宋体" panose="02010600030101010101" pitchFamily="2" charset="-122"/>
              </a:rPr>
              <a:t>1-2</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倍的增长。其中，增幅最大的是第五类产品（矿产品）</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a:t>
            </a:r>
            <a:endPar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endParaRPr>
          </a:p>
          <a:p>
            <a:pPr marL="285750" indent="-285750" algn="just">
              <a:lnSpc>
                <a:spcPct val="150000"/>
              </a:lnSpc>
              <a:buFont typeface="Arial" panose="020B0604020202020204" pitchFamily="34" charset="0"/>
              <a:buChar char="•"/>
            </a:pPr>
            <a:endPar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endParaRPr>
          </a:p>
          <a:p>
            <a:pPr marL="285750" indent="-285750" algn="just">
              <a:lnSpc>
                <a:spcPct val="150000"/>
              </a:lnSpc>
              <a:buFont typeface="Arial" panose="020B0604020202020204" pitchFamily="34" charset="0"/>
              <a:buChar char="•"/>
            </a:pP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第十八类产品（光学、照相、电影、计量、检验、医疗或外科用仪器及设备、精密仪器）的技术含量最高</a:t>
            </a:r>
            <a:r>
              <a:rPr lang="zh-CN" altLang="en-US" dirty="0">
                <a:latin typeface="Times New Roman" panose="02020603050405020304" pitchFamily="18" charset="0"/>
                <a:ea typeface="宋体" panose="02010600030101010101" pitchFamily="2" charset="-122"/>
                <a:cs typeface="Times New Roman" panose="02020603050405020304" pitchFamily="18" charset="0"/>
              </a:rPr>
              <a: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第二类（植物产品）的技术含量最低。</a:t>
            </a:r>
            <a:endPar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endParaRPr>
          </a:p>
          <a:p>
            <a:pPr marL="285750" indent="-285750" algn="just">
              <a:lnSpc>
                <a:spcPct val="150000"/>
              </a:lnSpc>
              <a:buFont typeface="Arial" panose="020B0604020202020204" pitchFamily="34" charset="0"/>
              <a:buChar char="•"/>
            </a:pPr>
            <a:endPar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endParaRPr>
          </a:p>
          <a:p>
            <a:pPr marL="285750" indent="-285750" algn="just">
              <a:lnSpc>
                <a:spcPct val="150000"/>
              </a:lnSpc>
              <a:buFont typeface="Arial" panose="020B0604020202020204" pitchFamily="34" charset="0"/>
              <a:buChar char="•"/>
            </a:pP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我国产品技术含量在</a:t>
            </a:r>
            <a:r>
              <a:rPr lang="en-US" altLang="zh-CN" sz="1800" dirty="0">
                <a:effectLst/>
                <a:latin typeface="Times New Roman" panose="02020603050405020304" pitchFamily="18" charset="0"/>
                <a:ea typeface="宋体" panose="02010600030101010101" pitchFamily="2" charset="-122"/>
              </a:rPr>
              <a:t>2009-2018</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年不断上升</a:t>
            </a:r>
            <a:r>
              <a:rPr lang="zh-CN" altLang="en-US" dirty="0">
                <a:latin typeface="Times New Roman" panose="02020603050405020304" pitchFamily="18" charset="0"/>
                <a:ea typeface="宋体" panose="02010600030101010101" pitchFamily="2" charset="-122"/>
                <a:cs typeface="Times New Roman" panose="02020603050405020304" pitchFamily="18" charset="0"/>
              </a:rPr>
              <a:t>的原因：</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indent="304800" algn="just">
              <a:lnSpc>
                <a:spcPct val="150000"/>
              </a:lnSpc>
            </a:pP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经济发展导致产品本身质量上升</a:t>
            </a:r>
            <a:endPar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endParaRPr>
          </a:p>
          <a:p>
            <a:pPr indent="304800" algn="just">
              <a:lnSpc>
                <a:spcPct val="150000"/>
              </a:lnSpc>
            </a:pP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外贸政策导致产品质量上升</a:t>
            </a:r>
            <a:endParaRPr lang="en-US" altLang="zh-CN" kern="100" dirty="0">
              <a:latin typeface="Times New Roman" panose="02020603050405020304" pitchFamily="18" charset="0"/>
              <a:ea typeface="宋体" panose="02010600030101010101" pitchFamily="2" charset="-122"/>
              <a:cs typeface="Times New Roman" panose="02020603050405020304" pitchFamily="18" charset="0"/>
            </a:endParaRPr>
          </a:p>
          <a:p>
            <a:pPr indent="304800" algn="just">
              <a:lnSpc>
                <a:spcPct val="150000"/>
              </a:lnSpc>
            </a:pPr>
            <a:endPar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3445721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a:extLst>
              <a:ext uri="{FF2B5EF4-FFF2-40B4-BE49-F238E27FC236}">
                <a16:creationId xmlns:a16="http://schemas.microsoft.com/office/drawing/2014/main" id="{47E0EAF2-E971-4BFD-8F0E-AC97A22EDC5C}"/>
              </a:ext>
            </a:extLst>
          </p:cNvPr>
          <p:cNvSpPr>
            <a:spLocks noGrp="1"/>
          </p:cNvSpPr>
          <p:nvPr>
            <p:ph type="body" sz="quarter" idx="11"/>
          </p:nvPr>
        </p:nvSpPr>
        <p:spPr/>
        <p:txBody>
          <a:bodyPr/>
          <a:lstStyle/>
          <a:p>
            <a:r>
              <a:rPr lang="zh-CN" altLang="en-US" dirty="0">
                <a:ea typeface="+mn-ea"/>
                <a:cs typeface="+mn-ea"/>
              </a:rPr>
              <a:t>贸易便利化水平和进口产品质量的现状分析</a:t>
            </a:r>
          </a:p>
        </p:txBody>
      </p:sp>
      <p:sp>
        <p:nvSpPr>
          <p:cNvPr id="4" name="灯片编号占位符 3">
            <a:extLst>
              <a:ext uri="{FF2B5EF4-FFF2-40B4-BE49-F238E27FC236}">
                <a16:creationId xmlns:a16="http://schemas.microsoft.com/office/drawing/2014/main" id="{F16C8BA0-ECB3-4791-83BE-40B4968203CC}"/>
              </a:ext>
            </a:extLst>
          </p:cNvPr>
          <p:cNvSpPr>
            <a:spLocks noGrp="1"/>
          </p:cNvSpPr>
          <p:nvPr>
            <p:ph type="sldNum" sz="quarter" idx="16"/>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9ECAFE-A460-4E13-ABCB-32CAE6136244}" type="slidenum">
              <a:rPr kumimoji="0" lang="zh-CN" altLang="en-US" sz="1400" b="0" i="0" u="none" strike="noStrike" kern="1200" cap="none" spc="0" normalizeH="0" baseline="0" noProof="0" smtClean="0">
                <a:ln>
                  <a:noFill/>
                </a:ln>
                <a:solidFill>
                  <a:prstClr val="white">
                    <a:lumMod val="75000"/>
                  </a:prstClr>
                </a:solidFill>
                <a:effectLst/>
                <a:uLnTx/>
                <a:uFillTx/>
                <a:latin typeface="Arial"/>
                <a:ea typeface="Microsoft YaHei"/>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zh-CN" altLang="en-US" sz="1400" b="0" i="0" u="none" strike="noStrike" kern="1200" cap="none" spc="0" normalizeH="0" baseline="0" noProof="0" dirty="0">
              <a:ln>
                <a:noFill/>
              </a:ln>
              <a:solidFill>
                <a:prstClr val="white">
                  <a:lumMod val="75000"/>
                </a:prstClr>
              </a:solidFill>
              <a:effectLst/>
              <a:uLnTx/>
              <a:uFillTx/>
              <a:latin typeface="Arial"/>
              <a:ea typeface="Microsoft YaHei"/>
              <a:cs typeface="+mn-cs"/>
            </a:endParaRPr>
          </a:p>
        </p:txBody>
      </p:sp>
      <p:sp>
        <p:nvSpPr>
          <p:cNvPr id="10" name="文本占位符 7">
            <a:extLst>
              <a:ext uri="{FF2B5EF4-FFF2-40B4-BE49-F238E27FC236}">
                <a16:creationId xmlns:a16="http://schemas.microsoft.com/office/drawing/2014/main" id="{16BA1AC8-8B7B-47BA-B142-294D3FA37F7B}"/>
              </a:ext>
            </a:extLst>
          </p:cNvPr>
          <p:cNvSpPr>
            <a:spLocks noGrp="1"/>
          </p:cNvSpPr>
          <p:nvPr>
            <p:ph type="body" sz="quarter" idx="12"/>
          </p:nvPr>
        </p:nvSpPr>
        <p:spPr>
          <a:xfrm>
            <a:off x="259081" y="891126"/>
            <a:ext cx="4847345" cy="462755"/>
          </a:xfrm>
        </p:spPr>
        <p:txBody>
          <a:bodyPr/>
          <a:lstStyle/>
          <a:p>
            <a:r>
              <a:rPr lang="zh-CN" altLang="en-US" sz="2400" dirty="0">
                <a:ea typeface="+mn-ea"/>
                <a:cs typeface="+mn-ea"/>
              </a:rPr>
              <a:t>进口产品质量测度结果</a:t>
            </a:r>
          </a:p>
        </p:txBody>
      </p:sp>
      <p:sp>
        <p:nvSpPr>
          <p:cNvPr id="8" name="文本框 7">
            <a:extLst>
              <a:ext uri="{FF2B5EF4-FFF2-40B4-BE49-F238E27FC236}">
                <a16:creationId xmlns:a16="http://schemas.microsoft.com/office/drawing/2014/main" id="{390EE2DC-EB3D-49B2-85C3-5443FA310D4D}"/>
              </a:ext>
            </a:extLst>
          </p:cNvPr>
          <p:cNvSpPr txBox="1"/>
          <p:nvPr/>
        </p:nvSpPr>
        <p:spPr>
          <a:xfrm>
            <a:off x="259081" y="1366155"/>
            <a:ext cx="6055802" cy="5444054"/>
          </a:xfrm>
          <a:prstGeom prst="rect">
            <a:avLst/>
          </a:prstGeom>
          <a:noFill/>
        </p:spPr>
        <p:txBody>
          <a:bodyPr wrap="square">
            <a:spAutoFit/>
          </a:bodyPr>
          <a:lstStyle/>
          <a:p>
            <a:pPr indent="304800" algn="just">
              <a:lnSpc>
                <a:spcPct val="150000"/>
              </a:lnSpc>
            </a:pP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2</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省级</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层面</a:t>
            </a:r>
            <a:endPar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indent="304800" algn="just">
              <a:lnSpc>
                <a:spcPct val="150000"/>
              </a:lnSpc>
            </a:pPr>
            <a:endPar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marL="285750" indent="-285750" algn="just">
              <a:lnSpc>
                <a:spcPct val="150000"/>
              </a:lnSpc>
              <a:buFont typeface="Arial" panose="020B0604020202020204" pitchFamily="34" charset="0"/>
              <a:buChar char="•"/>
            </a:pP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本文将中国按照行政区域划分，分别将</a:t>
            </a:r>
            <a:r>
              <a:rPr lang="en-US" altLang="zh-CN" sz="1800" dirty="0">
                <a:effectLst/>
                <a:latin typeface="Times New Roman" panose="02020603050405020304" pitchFamily="18" charset="0"/>
                <a:ea typeface="宋体" panose="02010600030101010101" pitchFamily="2" charset="-122"/>
              </a:rPr>
              <a:t>29</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省（市）作为世界进出口主体，根据历年进口数据对进口产品的质量进行了测算</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a:t>
            </a:r>
            <a:endPar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endParaRPr>
          </a:p>
          <a:p>
            <a:pPr marL="285750" indent="-285750" algn="just">
              <a:lnSpc>
                <a:spcPct val="150000"/>
              </a:lnSpc>
              <a:buFont typeface="Arial" panose="020B0604020202020204" pitchFamily="34" charset="0"/>
              <a:buChar char="•"/>
            </a:pPr>
            <a:r>
              <a:rPr lang="en-US" altLang="zh-CN" sz="1800" dirty="0">
                <a:effectLst/>
                <a:latin typeface="Times New Roman" panose="02020603050405020304" pitchFamily="18" charset="0"/>
                <a:ea typeface="宋体" panose="02010600030101010101" pitchFamily="2" charset="-122"/>
              </a:rPr>
              <a:t>2009-2018</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年我国各省份的进口产品质量</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变化明显：</a:t>
            </a:r>
            <a:endPar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endParaRPr>
          </a:p>
          <a:p>
            <a:pPr algn="just">
              <a:lnSpc>
                <a:spcPct val="150000"/>
              </a:lnSpc>
            </a:pPr>
            <a:r>
              <a:rPr lang="en-US" altLang="zh-CN" sz="1800" dirty="0">
                <a:effectLst/>
                <a:latin typeface="Times New Roman" panose="02020603050405020304" pitchFamily="18" charset="0"/>
                <a:ea typeface="宋体" panose="02010600030101010101" pitchFamily="2" charset="-122"/>
              </a:rPr>
              <a:t>     2009</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年进口产品质量排名前三的分别是海南、吉林和甘肃，最低的为西藏。</a:t>
            </a:r>
            <a:endPar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endParaRPr>
          </a:p>
          <a:p>
            <a:pPr algn="just">
              <a:lnSpc>
                <a:spcPct val="150000"/>
              </a:lnSpc>
            </a:pPr>
            <a:r>
              <a:rPr lang="en-US" altLang="zh-CN" sz="1800" dirty="0">
                <a:effectLst/>
                <a:latin typeface="Times New Roman" panose="02020603050405020304" pitchFamily="18" charset="0"/>
                <a:ea typeface="宋体" panose="02010600030101010101" pitchFamily="2" charset="-122"/>
              </a:rPr>
              <a:t>      2018</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年进口产品质量排名前三的分别是吉林</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北京</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黑龙江，最低的为新疆</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a:t>
            </a:r>
            <a:endPar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endParaRPr>
          </a:p>
          <a:p>
            <a:pPr marL="285750" indent="-285750" algn="just">
              <a:lnSpc>
                <a:spcPct val="150000"/>
              </a:lnSpc>
              <a:buFont typeface="Arial" panose="020B0604020202020204" pitchFamily="34" charset="0"/>
              <a:buChar char="•"/>
            </a:pP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各省份的进口产品质量的差距在缩小</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marL="285750" indent="-285750" algn="just">
              <a:lnSpc>
                <a:spcPct val="150000"/>
              </a:lnSpc>
              <a:buFont typeface="Arial" panose="020B0604020202020204" pitchFamily="34" charset="0"/>
              <a:buChar char="•"/>
            </a:pP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西藏进口产品质量涨幅最大</a:t>
            </a:r>
            <a:endPar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endParaRPr>
          </a:p>
          <a:p>
            <a:pPr algn="just">
              <a:lnSpc>
                <a:spcPct val="150000"/>
              </a:lnSpc>
            </a:pPr>
            <a:endPar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5" name="图片 4">
            <a:extLst>
              <a:ext uri="{FF2B5EF4-FFF2-40B4-BE49-F238E27FC236}">
                <a16:creationId xmlns:a16="http://schemas.microsoft.com/office/drawing/2014/main" id="{107A0303-5677-459D-9DC0-625D3C140FCD}"/>
              </a:ext>
            </a:extLst>
          </p:cNvPr>
          <p:cNvPicPr>
            <a:picLocks noChangeAspect="1"/>
          </p:cNvPicPr>
          <p:nvPr/>
        </p:nvPicPr>
        <p:blipFill>
          <a:blip r:embed="rId3"/>
          <a:stretch>
            <a:fillRect/>
          </a:stretch>
        </p:blipFill>
        <p:spPr>
          <a:xfrm>
            <a:off x="6843302" y="1020649"/>
            <a:ext cx="5089617" cy="6065385"/>
          </a:xfrm>
          <a:prstGeom prst="rect">
            <a:avLst/>
          </a:prstGeom>
        </p:spPr>
      </p:pic>
    </p:spTree>
    <p:extLst>
      <p:ext uri="{BB962C8B-B14F-4D97-AF65-F5344CB8AC3E}">
        <p14:creationId xmlns:p14="http://schemas.microsoft.com/office/powerpoint/2010/main" val="39704007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a:extLst>
              <a:ext uri="{FF2B5EF4-FFF2-40B4-BE49-F238E27FC236}">
                <a16:creationId xmlns:a16="http://schemas.microsoft.com/office/drawing/2014/main" id="{47E0EAF2-E971-4BFD-8F0E-AC97A22EDC5C}"/>
              </a:ext>
            </a:extLst>
          </p:cNvPr>
          <p:cNvSpPr>
            <a:spLocks noGrp="1"/>
          </p:cNvSpPr>
          <p:nvPr>
            <p:ph type="body" sz="quarter" idx="11"/>
          </p:nvPr>
        </p:nvSpPr>
        <p:spPr/>
        <p:txBody>
          <a:bodyPr/>
          <a:lstStyle/>
          <a:p>
            <a:r>
              <a:rPr lang="zh-CN" altLang="en-US" dirty="0">
                <a:ea typeface="+mn-ea"/>
                <a:cs typeface="+mn-ea"/>
              </a:rPr>
              <a:t>贸易便利化水平和进口产品质量的现状分析</a:t>
            </a:r>
          </a:p>
        </p:txBody>
      </p:sp>
      <p:sp>
        <p:nvSpPr>
          <p:cNvPr id="3" name="日期占位符 2">
            <a:extLst>
              <a:ext uri="{FF2B5EF4-FFF2-40B4-BE49-F238E27FC236}">
                <a16:creationId xmlns:a16="http://schemas.microsoft.com/office/drawing/2014/main" id="{2C9D6840-0472-476A-9642-D509F298822E}"/>
              </a:ext>
            </a:extLst>
          </p:cNvPr>
          <p:cNvSpPr>
            <a:spLocks noGrp="1"/>
          </p:cNvSpPr>
          <p:nvPr>
            <p:ph type="dt" sz="half" idx="14"/>
          </p:nvPr>
        </p:nvSpPr>
        <p:spPr>
          <a:xfrm>
            <a:off x="660400" y="6235702"/>
            <a:ext cx="334264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1" u="none" strike="noStrike" kern="1200" cap="none" spc="300" normalizeH="0" baseline="0" noProof="0" dirty="0">
                <a:ln>
                  <a:noFill/>
                </a:ln>
                <a:solidFill>
                  <a:srgbClr val="445437"/>
                </a:solidFill>
                <a:effectLst/>
                <a:uLnTx/>
                <a:uFillTx/>
                <a:latin typeface="Microsoft YaHei"/>
                <a:ea typeface="Microsoft YaHei"/>
                <a:cs typeface="+mn-ea"/>
              </a:rPr>
              <a:t>止于至善</a:t>
            </a:r>
            <a:endParaRPr kumimoji="0" lang="zh-CN" altLang="en-US" sz="1400" b="0" i="0" u="none" strike="noStrike" kern="1200" cap="none" spc="300" normalizeH="0" baseline="0" noProof="0" dirty="0">
              <a:ln>
                <a:noFill/>
              </a:ln>
              <a:solidFill>
                <a:prstClr val="white">
                  <a:lumMod val="75000"/>
                </a:prstClr>
              </a:solidFill>
              <a:effectLst/>
              <a:uLnTx/>
              <a:uFillTx/>
              <a:latin typeface="Arial"/>
              <a:ea typeface="Microsoft YaHei"/>
              <a:cs typeface="+mn-ea"/>
            </a:endParaRPr>
          </a:p>
        </p:txBody>
      </p:sp>
      <p:sp>
        <p:nvSpPr>
          <p:cNvPr id="4" name="灯片编号占位符 3">
            <a:extLst>
              <a:ext uri="{FF2B5EF4-FFF2-40B4-BE49-F238E27FC236}">
                <a16:creationId xmlns:a16="http://schemas.microsoft.com/office/drawing/2014/main" id="{F16C8BA0-ECB3-4791-83BE-40B4968203CC}"/>
              </a:ext>
            </a:extLst>
          </p:cNvPr>
          <p:cNvSpPr>
            <a:spLocks noGrp="1"/>
          </p:cNvSpPr>
          <p:nvPr>
            <p:ph type="sldNum" sz="quarter" idx="16"/>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9ECAFE-A460-4E13-ABCB-32CAE6136244}" type="slidenum">
              <a:rPr kumimoji="0" lang="zh-CN" altLang="en-US" sz="1400" b="0" i="0" u="none" strike="noStrike" kern="1200" cap="none" spc="0" normalizeH="0" baseline="0" noProof="0" smtClean="0">
                <a:ln>
                  <a:noFill/>
                </a:ln>
                <a:solidFill>
                  <a:prstClr val="white">
                    <a:lumMod val="75000"/>
                  </a:prstClr>
                </a:solidFill>
                <a:effectLst/>
                <a:uLnTx/>
                <a:uFillTx/>
                <a:latin typeface="Arial"/>
                <a:ea typeface="Microsoft YaHei"/>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zh-CN" altLang="en-US" sz="1400" b="0" i="0" u="none" strike="noStrike" kern="1200" cap="none" spc="0" normalizeH="0" baseline="0" noProof="0" dirty="0">
              <a:ln>
                <a:noFill/>
              </a:ln>
              <a:solidFill>
                <a:prstClr val="white">
                  <a:lumMod val="75000"/>
                </a:prstClr>
              </a:solidFill>
              <a:effectLst/>
              <a:uLnTx/>
              <a:uFillTx/>
              <a:latin typeface="Arial"/>
              <a:ea typeface="Microsoft YaHei"/>
              <a:cs typeface="+mn-cs"/>
            </a:endParaRPr>
          </a:p>
        </p:txBody>
      </p:sp>
      <p:sp>
        <p:nvSpPr>
          <p:cNvPr id="10" name="文本占位符 7">
            <a:extLst>
              <a:ext uri="{FF2B5EF4-FFF2-40B4-BE49-F238E27FC236}">
                <a16:creationId xmlns:a16="http://schemas.microsoft.com/office/drawing/2014/main" id="{16BA1AC8-8B7B-47BA-B142-294D3FA37F7B}"/>
              </a:ext>
            </a:extLst>
          </p:cNvPr>
          <p:cNvSpPr>
            <a:spLocks noGrp="1"/>
          </p:cNvSpPr>
          <p:nvPr>
            <p:ph type="body" sz="quarter" idx="12"/>
          </p:nvPr>
        </p:nvSpPr>
        <p:spPr>
          <a:xfrm>
            <a:off x="264348" y="875455"/>
            <a:ext cx="4847345" cy="462755"/>
          </a:xfrm>
        </p:spPr>
        <p:txBody>
          <a:bodyPr/>
          <a:lstStyle/>
          <a:p>
            <a:r>
              <a:rPr lang="zh-CN" altLang="en-US" sz="2400" dirty="0">
                <a:ea typeface="+mn-ea"/>
                <a:cs typeface="+mn-ea"/>
              </a:rPr>
              <a:t>进口产品质量测度结果</a:t>
            </a:r>
          </a:p>
        </p:txBody>
      </p:sp>
      <p:sp>
        <p:nvSpPr>
          <p:cNvPr id="8" name="文本框 7">
            <a:extLst>
              <a:ext uri="{FF2B5EF4-FFF2-40B4-BE49-F238E27FC236}">
                <a16:creationId xmlns:a16="http://schemas.microsoft.com/office/drawing/2014/main" id="{390EE2DC-EB3D-49B2-85C3-5443FA310D4D}"/>
              </a:ext>
            </a:extLst>
          </p:cNvPr>
          <p:cNvSpPr txBox="1"/>
          <p:nvPr/>
        </p:nvSpPr>
        <p:spPr>
          <a:xfrm>
            <a:off x="527655" y="1556709"/>
            <a:ext cx="4136624" cy="3779240"/>
          </a:xfrm>
          <a:prstGeom prst="rect">
            <a:avLst/>
          </a:prstGeom>
          <a:noFill/>
        </p:spPr>
        <p:txBody>
          <a:bodyPr wrap="square">
            <a:spAutoFit/>
          </a:bodyPr>
          <a:lstStyle/>
          <a:p>
            <a:pPr indent="304800" algn="just">
              <a:lnSpc>
                <a:spcPct val="150000"/>
              </a:lnSpc>
            </a:pP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3</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区域</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层面</a:t>
            </a:r>
            <a:endPar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endParaRPr>
          </a:p>
          <a:p>
            <a:pPr indent="304800" algn="just">
              <a:lnSpc>
                <a:spcPct val="150000"/>
              </a:lnSpc>
            </a:pPr>
            <a:endParaRPr lang="en-US" altLang="zh-CN" dirty="0">
              <a:latin typeface="Times New Roman" panose="02020603050405020304" pitchFamily="18" charset="0"/>
              <a:ea typeface="宋体" panose="02010600030101010101" pitchFamily="2" charset="-122"/>
            </a:endParaRPr>
          </a:p>
          <a:p>
            <a:pPr indent="304800" algn="just">
              <a:lnSpc>
                <a:spcPct val="150000"/>
              </a:lnSpc>
            </a:pPr>
            <a:r>
              <a:rPr lang="en-US" altLang="zh-CN" sz="1800" dirty="0">
                <a:effectLst/>
                <a:latin typeface="Times New Roman" panose="02020603050405020304" pitchFamily="18" charset="0"/>
                <a:ea typeface="宋体" panose="02010600030101010101" pitchFamily="2" charset="-122"/>
              </a:rPr>
              <a:t>2009-2018</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年我国整体进口产品质量呈波动上涨趋势</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a:t>
            </a:r>
            <a:endPar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endParaRPr>
          </a:p>
          <a:p>
            <a:pPr indent="304800" algn="just">
              <a:lnSpc>
                <a:spcPct val="150000"/>
              </a:lnSpc>
            </a:pP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东部地区的进口产品质量一直高于中西部地区，中部地区则高于西部地区，整体上符合我国经济发展的现实</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a:t>
            </a:r>
            <a:endPar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endParaRPr>
          </a:p>
          <a:p>
            <a:pPr indent="304800" algn="just">
              <a:lnSpc>
                <a:spcPct val="150000"/>
              </a:lnSpc>
            </a:pPr>
            <a:r>
              <a:rPr lang="en-US" altLang="zh-CN" sz="1800" dirty="0">
                <a:effectLst/>
                <a:latin typeface="Times New Roman" panose="02020603050405020304" pitchFamily="18" charset="0"/>
                <a:ea typeface="宋体" panose="02010600030101010101" pitchFamily="2" charset="-122"/>
              </a:rPr>
              <a:t>2015</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年开始，我国东中西部的进口产品质量差距较以往有所减小</a:t>
            </a:r>
            <a:r>
              <a:rPr lang="zh-CN" altLang="en-US" dirty="0">
                <a:latin typeface="Times New Roman" panose="02020603050405020304" pitchFamily="18" charset="0"/>
                <a:ea typeface="宋体" panose="02010600030101010101" pitchFamily="2" charset="-122"/>
                <a:cs typeface="Times New Roman" panose="02020603050405020304" pitchFamily="18" charset="0"/>
              </a:rPr>
              <a:t>。</a:t>
            </a:r>
            <a:endPar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2" name="图片 1">
            <a:extLst>
              <a:ext uri="{FF2B5EF4-FFF2-40B4-BE49-F238E27FC236}">
                <a16:creationId xmlns:a16="http://schemas.microsoft.com/office/drawing/2014/main" id="{42DDBF9E-9E8D-48F9-9613-DD7094C92254}"/>
              </a:ext>
            </a:extLst>
          </p:cNvPr>
          <p:cNvPicPr>
            <a:picLocks noChangeAspect="1"/>
          </p:cNvPicPr>
          <p:nvPr/>
        </p:nvPicPr>
        <p:blipFill>
          <a:blip r:embed="rId3"/>
          <a:stretch>
            <a:fillRect/>
          </a:stretch>
        </p:blipFill>
        <p:spPr>
          <a:xfrm>
            <a:off x="5342949" y="1617649"/>
            <a:ext cx="6437997" cy="3891189"/>
          </a:xfrm>
          <a:prstGeom prst="rect">
            <a:avLst/>
          </a:prstGeom>
        </p:spPr>
      </p:pic>
      <p:sp>
        <p:nvSpPr>
          <p:cNvPr id="9" name="文本框 8">
            <a:extLst>
              <a:ext uri="{FF2B5EF4-FFF2-40B4-BE49-F238E27FC236}">
                <a16:creationId xmlns:a16="http://schemas.microsoft.com/office/drawing/2014/main" id="{2C62AB48-1E5C-4689-B98E-1C159BD2C632}"/>
              </a:ext>
            </a:extLst>
          </p:cNvPr>
          <p:cNvSpPr txBox="1"/>
          <p:nvPr/>
        </p:nvSpPr>
        <p:spPr>
          <a:xfrm>
            <a:off x="5676947" y="5600891"/>
            <a:ext cx="6094602" cy="374654"/>
          </a:xfrm>
          <a:prstGeom prst="rect">
            <a:avLst/>
          </a:prstGeom>
          <a:noFill/>
        </p:spPr>
        <p:txBody>
          <a:bodyPr wrap="square">
            <a:spAutoFit/>
          </a:bodyPr>
          <a:lstStyle/>
          <a:p>
            <a:pPr indent="266700" algn="ctr">
              <a:lnSpc>
                <a:spcPct val="150000"/>
              </a:lnSpc>
            </a:pPr>
            <a:r>
              <a:rPr lang="zh-CN" altLang="zh-CN" sz="1400" kern="100" dirty="0">
                <a:effectLst/>
                <a:latin typeface="Times New Roman" panose="02020603050405020304" pitchFamily="18" charset="0"/>
                <a:ea typeface="宋体" panose="02010600030101010101" pitchFamily="2" charset="-122"/>
                <a:cs typeface="Times New Roman" panose="02020603050405020304" pitchFamily="18" charset="0"/>
              </a:rPr>
              <a:t>图</a:t>
            </a:r>
            <a:r>
              <a:rPr lang="en-US" altLang="zh-CN" sz="1400" kern="100" dirty="0">
                <a:effectLst/>
                <a:latin typeface="Times New Roman" panose="02020603050405020304" pitchFamily="18" charset="0"/>
                <a:ea typeface="宋体" panose="02010600030101010101" pitchFamily="2" charset="-122"/>
                <a:cs typeface="Times New Roman" panose="02020603050405020304" pitchFamily="18" charset="0"/>
              </a:rPr>
              <a:t>4-4 </a:t>
            </a:r>
            <a:r>
              <a:rPr lang="zh-CN" altLang="zh-CN" sz="1400" kern="100" dirty="0">
                <a:effectLst/>
                <a:latin typeface="Times New Roman" panose="02020603050405020304" pitchFamily="18" charset="0"/>
                <a:ea typeface="宋体" panose="02010600030101010101" pitchFamily="2" charset="-122"/>
                <a:cs typeface="Times New Roman" panose="02020603050405020304" pitchFamily="18" charset="0"/>
              </a:rPr>
              <a:t>地区平均进口产品质量</a:t>
            </a:r>
          </a:p>
        </p:txBody>
      </p:sp>
    </p:spTree>
    <p:extLst>
      <p:ext uri="{BB962C8B-B14F-4D97-AF65-F5344CB8AC3E}">
        <p14:creationId xmlns:p14="http://schemas.microsoft.com/office/powerpoint/2010/main" val="3390961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a:extLst>
              <a:ext uri="{FF2B5EF4-FFF2-40B4-BE49-F238E27FC236}">
                <a16:creationId xmlns:a16="http://schemas.microsoft.com/office/drawing/2014/main" id="{1B1FA821-0887-4B24-AC13-A67405BE61E1}"/>
              </a:ext>
            </a:extLst>
          </p:cNvPr>
          <p:cNvSpPr>
            <a:spLocks noGrp="1"/>
          </p:cNvSpPr>
          <p:nvPr>
            <p:ph type="body" sz="quarter" idx="10"/>
          </p:nvPr>
        </p:nvSpPr>
        <p:spPr>
          <a:xfrm>
            <a:off x="-1" y="4289885"/>
            <a:ext cx="5368944" cy="725488"/>
          </a:xfrm>
        </p:spPr>
        <p:txBody>
          <a:bodyPr/>
          <a:lstStyle/>
          <a:p>
            <a:pPr lvl="0">
              <a:defRPr/>
            </a:pPr>
            <a:r>
              <a:rPr lang="zh-CN" altLang="en-US" dirty="0">
                <a:ea typeface="+mn-ea"/>
                <a:cs typeface="+mn-ea"/>
              </a:rPr>
              <a:t>贸易便利化对进口产品质量影响的实证分析</a:t>
            </a:r>
          </a:p>
        </p:txBody>
      </p:sp>
      <p:sp>
        <p:nvSpPr>
          <p:cNvPr id="2" name="日期占位符 1">
            <a:extLst>
              <a:ext uri="{FF2B5EF4-FFF2-40B4-BE49-F238E27FC236}">
                <a16:creationId xmlns:a16="http://schemas.microsoft.com/office/drawing/2014/main" id="{CA32C2F1-DA29-4C7C-95B0-66492D01EF41}"/>
              </a:ext>
            </a:extLst>
          </p:cNvPr>
          <p:cNvSpPr>
            <a:spLocks noGrp="1"/>
          </p:cNvSpPr>
          <p:nvPr>
            <p:ph type="dt" sz="half" idx="12"/>
          </p:nvPr>
        </p:nvSpPr>
        <p:spPr>
          <a:xfrm>
            <a:off x="660400" y="6235702"/>
            <a:ext cx="334264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1" u="none" strike="noStrike" kern="1200" cap="none" spc="300" normalizeH="0" baseline="0" noProof="0">
                <a:ln>
                  <a:noFill/>
                </a:ln>
                <a:solidFill>
                  <a:srgbClr val="445437"/>
                </a:solidFill>
                <a:effectLst/>
                <a:uLnTx/>
                <a:uFillTx/>
                <a:latin typeface="Microsoft YaHei"/>
                <a:ea typeface="Microsoft YaHei"/>
                <a:cs typeface="+mn-ea"/>
              </a:rPr>
              <a:t>止于至善</a:t>
            </a:r>
            <a:endParaRPr kumimoji="0" lang="zh-CN" altLang="en-US" sz="1400" b="0" i="0" u="none" strike="noStrike" kern="1200" cap="none" spc="300" normalizeH="0" baseline="0" noProof="0" dirty="0">
              <a:ln>
                <a:noFill/>
              </a:ln>
              <a:solidFill>
                <a:prstClr val="white">
                  <a:lumMod val="75000"/>
                </a:prstClr>
              </a:solidFill>
              <a:effectLst/>
              <a:uLnTx/>
              <a:uFillTx/>
              <a:latin typeface="Arial"/>
              <a:ea typeface="Microsoft YaHei"/>
              <a:cs typeface="+mn-ea"/>
            </a:endParaRPr>
          </a:p>
        </p:txBody>
      </p:sp>
      <p:pic>
        <p:nvPicPr>
          <p:cNvPr id="11" name="图片 10">
            <a:extLst>
              <a:ext uri="{FF2B5EF4-FFF2-40B4-BE49-F238E27FC236}">
                <a16:creationId xmlns:a16="http://schemas.microsoft.com/office/drawing/2014/main" id="{7288D883-FE22-49AD-A43A-B6A431899B41}"/>
              </a:ext>
            </a:extLst>
          </p:cNvPr>
          <p:cNvPicPr>
            <a:picLocks noChangeAspect="1"/>
          </p:cNvPicPr>
          <p:nvPr/>
        </p:nvPicPr>
        <p:blipFill>
          <a:blip r:embed="rId3"/>
          <a:srcRect l="24588" t="13433" r="24588" b="26261"/>
          <a:stretch>
            <a:fillRect/>
          </a:stretch>
        </p:blipFill>
        <p:spPr>
          <a:xfrm>
            <a:off x="1110876" y="1342785"/>
            <a:ext cx="2977628" cy="3209636"/>
          </a:xfrm>
          <a:custGeom>
            <a:avLst/>
            <a:gdLst>
              <a:gd name="connsiteX0" fmla="*/ 0 w 2977628"/>
              <a:gd name="connsiteY0" fmla="*/ 0 h 3209636"/>
              <a:gd name="connsiteX1" fmla="*/ 2977628 w 2977628"/>
              <a:gd name="connsiteY1" fmla="*/ 0 h 3209636"/>
              <a:gd name="connsiteX2" fmla="*/ 2977628 w 2977628"/>
              <a:gd name="connsiteY2" fmla="*/ 3209636 h 3209636"/>
              <a:gd name="connsiteX3" fmla="*/ 0 w 2977628"/>
              <a:gd name="connsiteY3" fmla="*/ 3209636 h 3209636"/>
            </a:gdLst>
            <a:ahLst/>
            <a:cxnLst>
              <a:cxn ang="0">
                <a:pos x="connsiteX0" y="connsiteY0"/>
              </a:cxn>
              <a:cxn ang="0">
                <a:pos x="connsiteX1" y="connsiteY1"/>
              </a:cxn>
              <a:cxn ang="0">
                <a:pos x="connsiteX2" y="connsiteY2"/>
              </a:cxn>
              <a:cxn ang="0">
                <a:pos x="connsiteX3" y="connsiteY3"/>
              </a:cxn>
            </a:cxnLst>
            <a:rect l="l" t="t" r="r" b="b"/>
            <a:pathLst>
              <a:path w="2977628" h="3209636">
                <a:moveTo>
                  <a:pt x="0" y="0"/>
                </a:moveTo>
                <a:lnTo>
                  <a:pt x="2977628" y="0"/>
                </a:lnTo>
                <a:lnTo>
                  <a:pt x="2977628" y="3209636"/>
                </a:lnTo>
                <a:lnTo>
                  <a:pt x="0" y="3209636"/>
                </a:lnTo>
                <a:close/>
              </a:path>
            </a:pathLst>
          </a:custGeom>
        </p:spPr>
      </p:pic>
    </p:spTree>
    <p:extLst>
      <p:ext uri="{BB962C8B-B14F-4D97-AF65-F5344CB8AC3E}">
        <p14:creationId xmlns:p14="http://schemas.microsoft.com/office/powerpoint/2010/main" val="7145551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a:extLst>
              <a:ext uri="{FF2B5EF4-FFF2-40B4-BE49-F238E27FC236}">
                <a16:creationId xmlns:a16="http://schemas.microsoft.com/office/drawing/2014/main" id="{47E0EAF2-E971-4BFD-8F0E-AC97A22EDC5C}"/>
              </a:ext>
            </a:extLst>
          </p:cNvPr>
          <p:cNvSpPr>
            <a:spLocks noGrp="1"/>
          </p:cNvSpPr>
          <p:nvPr>
            <p:ph type="body" sz="quarter" idx="11"/>
          </p:nvPr>
        </p:nvSpPr>
        <p:spPr/>
        <p:txBody>
          <a:bodyPr/>
          <a:lstStyle/>
          <a:p>
            <a:r>
              <a:rPr lang="zh-CN" altLang="en-US" dirty="0">
                <a:ea typeface="+mn-ea"/>
                <a:cs typeface="+mn-ea"/>
              </a:rPr>
              <a:t>贸易便利化对进口产品质量影响的实证分析</a:t>
            </a:r>
          </a:p>
        </p:txBody>
      </p:sp>
      <p:sp>
        <p:nvSpPr>
          <p:cNvPr id="3" name="日期占位符 2">
            <a:extLst>
              <a:ext uri="{FF2B5EF4-FFF2-40B4-BE49-F238E27FC236}">
                <a16:creationId xmlns:a16="http://schemas.microsoft.com/office/drawing/2014/main" id="{2C9D6840-0472-476A-9642-D509F298822E}"/>
              </a:ext>
            </a:extLst>
          </p:cNvPr>
          <p:cNvSpPr>
            <a:spLocks noGrp="1"/>
          </p:cNvSpPr>
          <p:nvPr>
            <p:ph type="dt" sz="half" idx="14"/>
          </p:nvPr>
        </p:nvSpPr>
        <p:spPr>
          <a:xfrm>
            <a:off x="660400" y="6235702"/>
            <a:ext cx="334264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1" u="none" strike="noStrike" kern="1200" cap="none" spc="300" normalizeH="0" baseline="0" noProof="0" dirty="0">
                <a:ln>
                  <a:noFill/>
                </a:ln>
                <a:solidFill>
                  <a:srgbClr val="445437"/>
                </a:solidFill>
                <a:effectLst/>
                <a:uLnTx/>
                <a:uFillTx/>
                <a:latin typeface="Microsoft YaHei"/>
                <a:ea typeface="Microsoft YaHei"/>
                <a:cs typeface="+mn-ea"/>
              </a:rPr>
              <a:t>止于至善</a:t>
            </a:r>
            <a:endParaRPr kumimoji="0" lang="zh-CN" altLang="en-US" sz="1400" b="0" i="0" u="none" strike="noStrike" kern="1200" cap="none" spc="300" normalizeH="0" baseline="0" noProof="0" dirty="0">
              <a:ln>
                <a:noFill/>
              </a:ln>
              <a:solidFill>
                <a:prstClr val="white">
                  <a:lumMod val="75000"/>
                </a:prstClr>
              </a:solidFill>
              <a:effectLst/>
              <a:uLnTx/>
              <a:uFillTx/>
              <a:latin typeface="Arial"/>
              <a:ea typeface="Microsoft YaHei"/>
              <a:cs typeface="+mn-ea"/>
            </a:endParaRPr>
          </a:p>
        </p:txBody>
      </p:sp>
      <p:sp>
        <p:nvSpPr>
          <p:cNvPr id="4" name="灯片编号占位符 3">
            <a:extLst>
              <a:ext uri="{FF2B5EF4-FFF2-40B4-BE49-F238E27FC236}">
                <a16:creationId xmlns:a16="http://schemas.microsoft.com/office/drawing/2014/main" id="{F16C8BA0-ECB3-4791-83BE-40B4968203CC}"/>
              </a:ext>
            </a:extLst>
          </p:cNvPr>
          <p:cNvSpPr>
            <a:spLocks noGrp="1"/>
          </p:cNvSpPr>
          <p:nvPr>
            <p:ph type="sldNum" sz="quarter" idx="16"/>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9ECAFE-A460-4E13-ABCB-32CAE6136244}" type="slidenum">
              <a:rPr kumimoji="0" lang="zh-CN" altLang="en-US" sz="1400" b="0" i="0" u="none" strike="noStrike" kern="1200" cap="none" spc="0" normalizeH="0" baseline="0" noProof="0" smtClean="0">
                <a:ln>
                  <a:noFill/>
                </a:ln>
                <a:solidFill>
                  <a:prstClr val="white">
                    <a:lumMod val="75000"/>
                  </a:prstClr>
                </a:solidFill>
                <a:effectLst/>
                <a:uLnTx/>
                <a:uFillTx/>
                <a:latin typeface="Arial"/>
                <a:ea typeface="Microsoft YaHei"/>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zh-CN" altLang="en-US" sz="1400" b="0" i="0" u="none" strike="noStrike" kern="1200" cap="none" spc="0" normalizeH="0" baseline="0" noProof="0" dirty="0">
              <a:ln>
                <a:noFill/>
              </a:ln>
              <a:solidFill>
                <a:prstClr val="white">
                  <a:lumMod val="75000"/>
                </a:prstClr>
              </a:solidFill>
              <a:effectLst/>
              <a:uLnTx/>
              <a:uFillTx/>
              <a:latin typeface="Arial"/>
              <a:ea typeface="Microsoft YaHei"/>
              <a:cs typeface="+mn-cs"/>
            </a:endParaRPr>
          </a:p>
        </p:txBody>
      </p:sp>
      <p:sp>
        <p:nvSpPr>
          <p:cNvPr id="10" name="文本占位符 7">
            <a:extLst>
              <a:ext uri="{FF2B5EF4-FFF2-40B4-BE49-F238E27FC236}">
                <a16:creationId xmlns:a16="http://schemas.microsoft.com/office/drawing/2014/main" id="{16BA1AC8-8B7B-47BA-B142-294D3FA37F7B}"/>
              </a:ext>
            </a:extLst>
          </p:cNvPr>
          <p:cNvSpPr>
            <a:spLocks noGrp="1"/>
          </p:cNvSpPr>
          <p:nvPr>
            <p:ph type="body" sz="quarter" idx="12"/>
          </p:nvPr>
        </p:nvSpPr>
        <p:spPr>
          <a:xfrm>
            <a:off x="3598002" y="916321"/>
            <a:ext cx="4847345" cy="462755"/>
          </a:xfrm>
        </p:spPr>
        <p:txBody>
          <a:bodyPr/>
          <a:lstStyle/>
          <a:p>
            <a:r>
              <a:rPr lang="zh-CN" altLang="en-US" sz="2400" dirty="0">
                <a:ea typeface="+mn-ea"/>
                <a:cs typeface="+mn-ea"/>
              </a:rPr>
              <a:t>模型构建</a:t>
            </a:r>
          </a:p>
        </p:txBody>
      </p:sp>
      <p:sp>
        <p:nvSpPr>
          <p:cNvPr id="11" name="文本框 10">
            <a:extLst>
              <a:ext uri="{FF2B5EF4-FFF2-40B4-BE49-F238E27FC236}">
                <a16:creationId xmlns:a16="http://schemas.microsoft.com/office/drawing/2014/main" id="{24571E4F-B8EC-4501-8363-71B6AB339F9C}"/>
              </a:ext>
            </a:extLst>
          </p:cNvPr>
          <p:cNvSpPr txBox="1"/>
          <p:nvPr/>
        </p:nvSpPr>
        <p:spPr>
          <a:xfrm>
            <a:off x="1596005" y="2473221"/>
            <a:ext cx="6094602" cy="400110"/>
          </a:xfrm>
          <a:prstGeom prst="rect">
            <a:avLst/>
          </a:prstGeom>
          <a:noFill/>
        </p:spPr>
        <p:txBody>
          <a:bodyPr wrap="square">
            <a:spAutoFit/>
          </a:bodyPr>
          <a:lstStyle/>
          <a:p>
            <a:r>
              <a:rPr lang="zh-CN" altLang="zh-CN" sz="2000" dirty="0">
                <a:effectLst/>
                <a:latin typeface="Times New Roman" panose="02020603050405020304" pitchFamily="18" charset="0"/>
                <a:ea typeface="宋体" panose="02010600030101010101" pitchFamily="2" charset="-122"/>
                <a:cs typeface="Times New Roman" panose="02020603050405020304" pitchFamily="18" charset="0"/>
              </a:rPr>
              <a:t>本文构建计量模型如下</a:t>
            </a:r>
            <a:r>
              <a:rPr lang="zh-CN" altLang="en-US" sz="2000" dirty="0">
                <a:effectLst/>
                <a:latin typeface="Times New Roman" panose="02020603050405020304" pitchFamily="18" charset="0"/>
                <a:ea typeface="宋体" panose="02010600030101010101" pitchFamily="2" charset="-122"/>
                <a:cs typeface="Times New Roman" panose="02020603050405020304" pitchFamily="18" charset="0"/>
              </a:rPr>
              <a:t>：</a:t>
            </a:r>
            <a:endParaRPr lang="zh-CN" altLang="en-US" sz="2000" dirty="0"/>
          </a:p>
        </p:txBody>
      </p:sp>
      <p:pic>
        <p:nvPicPr>
          <p:cNvPr id="14" name="图片 13">
            <a:extLst>
              <a:ext uri="{FF2B5EF4-FFF2-40B4-BE49-F238E27FC236}">
                <a16:creationId xmlns:a16="http://schemas.microsoft.com/office/drawing/2014/main" id="{5049B42A-DA93-43A2-9439-E3150F55C5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4647" y="3317153"/>
            <a:ext cx="7082282" cy="650323"/>
          </a:xfrm>
          <a:prstGeom prst="rect">
            <a:avLst/>
          </a:prstGeom>
        </p:spPr>
      </p:pic>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9EF74E35-C061-4E33-9AAE-BFAC41F0B19A}"/>
                  </a:ext>
                </a:extLst>
              </p:cNvPr>
              <p:cNvSpPr txBox="1"/>
              <p:nvPr/>
            </p:nvSpPr>
            <p:spPr>
              <a:xfrm>
                <a:off x="1596005" y="4384779"/>
                <a:ext cx="8335069" cy="869533"/>
              </a:xfrm>
              <a:prstGeom prst="rect">
                <a:avLst/>
              </a:prstGeom>
              <a:noFill/>
            </p:spPr>
            <p:txBody>
              <a:bodyPr wrap="square">
                <a:spAutoFit/>
              </a:bodyPr>
              <a:lstStyle/>
              <a:p>
                <a:pPr>
                  <a:lnSpc>
                    <a:spcPct val="150000"/>
                  </a:lnSpc>
                </a:pPr>
                <a14:m>
                  <m:oMath xmlns:m="http://schemas.openxmlformats.org/officeDocument/2006/math">
                    <m:sSub>
                      <m:sSubPr>
                        <m:ctrlPr>
                          <a:rPr lang="zh-CN" altLang="zh-CN" i="1" smtClean="0">
                            <a:effectLst/>
                            <a:latin typeface="Cambria Math" panose="02040503050406030204" pitchFamily="18" charset="0"/>
                            <a:ea typeface="Cambria Math" panose="02040503050406030204" pitchFamily="18" charset="0"/>
                          </a:rPr>
                        </m:ctrlPr>
                      </m:sSubPr>
                      <m:e>
                        <m:r>
                          <m:rPr>
                            <m:sty m:val="p"/>
                          </m:rPr>
                          <a:rPr lang="en-US" altLang="zh-CN" sz="1800">
                            <a:effectLst/>
                            <a:latin typeface="Cambria Math" panose="02040503050406030204" pitchFamily="18" charset="0"/>
                            <a:ea typeface="宋体" panose="02010600030101010101" pitchFamily="2" charset="-122"/>
                            <a:cs typeface="Times New Roman" panose="02020603050405020304" pitchFamily="18" charset="0"/>
                          </a:rPr>
                          <m:t>IMTC</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𝑖𝑡</m:t>
                        </m:r>
                      </m:sub>
                    </m:sSub>
                  </m:oMath>
                </a14:m>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表示</a:t>
                </a:r>
                <a:r>
                  <a:rPr lang="en-US" altLang="zh-CN" sz="1800" dirty="0" err="1">
                    <a:effectLst/>
                    <a:latin typeface="Times New Roman" panose="02020603050405020304" pitchFamily="18" charset="0"/>
                    <a:ea typeface="宋体" panose="02010600030101010101" pitchFamily="2" charset="-122"/>
                  </a:rPr>
                  <a:t>i</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年份</a:t>
                </a:r>
                <a:r>
                  <a:rPr lang="en-US" altLang="zh-CN" sz="1800" dirty="0">
                    <a:effectLst/>
                    <a:latin typeface="Times New Roman" panose="02020603050405020304" pitchFamily="18" charset="0"/>
                    <a:ea typeface="宋体" panose="02010600030101010101" pitchFamily="2" charset="-122"/>
                  </a:rPr>
                  <a:t>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地区的进口产品质量，</a:t>
                </a:r>
                <a14:m>
                  <m:oMath xmlns:m="http://schemas.openxmlformats.org/officeDocument/2006/math">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𝐼</m:t>
                        </m:r>
                        <m:r>
                          <a:rPr lang="en-US" altLang="zh-CN" sz="1800" b="0" i="1" smtClean="0">
                            <a:effectLst/>
                            <a:latin typeface="Cambria Math" panose="02040503050406030204" pitchFamily="18" charset="0"/>
                            <a:ea typeface="宋体" panose="02010600030101010101" pitchFamily="2" charset="-122"/>
                            <a:cs typeface="Times New Roman" panose="02020603050405020304" pitchFamily="18" charset="0"/>
                          </a:rPr>
                          <m:t>𝑇𝐹</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𝑖𝑡</m:t>
                        </m:r>
                      </m:sub>
                    </m:sSub>
                    <m:r>
                      <a:rPr lang="zh-CN" altLang="zh-CN" sz="1800">
                        <a:effectLst/>
                        <a:latin typeface="Cambria Math" panose="02040503050406030204" pitchFamily="18" charset="0"/>
                        <a:ea typeface="宋体" panose="02010600030101010101" pitchFamily="2" charset="-122"/>
                        <a:cs typeface="Times New Roman" panose="02020603050405020304" pitchFamily="18" charset="0"/>
                      </a:rPr>
                      <m:t>表示各地的贸易便利化水平，</m:t>
                    </m:r>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𝑋</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𝑖𝑡</m:t>
                        </m:r>
                      </m:sub>
                    </m:sSub>
                  </m:oMath>
                </a14:m>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是地区层面的控制变量。</a:t>
                </a:r>
                <a14:m>
                  <m:oMath xmlns:m="http://schemas.openxmlformats.org/officeDocument/2006/math">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𝛿</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𝑖</m:t>
                        </m:r>
                      </m:sub>
                    </m:sSub>
                  </m:oMath>
                </a14:m>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是地区固定效应，</a:t>
                </a:r>
                <a14:m>
                  <m:oMath xmlns:m="http://schemas.openxmlformats.org/officeDocument/2006/math">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𝜀</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𝑡</m:t>
                        </m:r>
                      </m:sub>
                    </m:sSub>
                  </m:oMath>
                </a14:m>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是时间固定效应，</a:t>
                </a:r>
                <a14:m>
                  <m:oMath xmlns:m="http://schemas.openxmlformats.org/officeDocument/2006/math">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𝛼</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𝑖𝑡</m:t>
                        </m:r>
                      </m:sub>
                    </m:sSub>
                  </m:oMath>
                </a14:m>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为随机扰动项。</a:t>
                </a:r>
                <a:endParaRPr lang="zh-CN" altLang="en-US" dirty="0"/>
              </a:p>
            </p:txBody>
          </p:sp>
        </mc:Choice>
        <mc:Fallback xmlns="">
          <p:sp>
            <p:nvSpPr>
              <p:cNvPr id="16" name="文本框 15">
                <a:extLst>
                  <a:ext uri="{FF2B5EF4-FFF2-40B4-BE49-F238E27FC236}">
                    <a16:creationId xmlns:a16="http://schemas.microsoft.com/office/drawing/2014/main" id="{9EF74E35-C061-4E33-9AAE-BFAC41F0B19A}"/>
                  </a:ext>
                </a:extLst>
              </p:cNvPr>
              <p:cNvSpPr txBox="1">
                <a:spLocks noRot="1" noChangeAspect="1" noMove="1" noResize="1" noEditPoints="1" noAdjustHandles="1" noChangeArrowheads="1" noChangeShapeType="1" noTextEdit="1"/>
              </p:cNvSpPr>
              <p:nvPr/>
            </p:nvSpPr>
            <p:spPr>
              <a:xfrm>
                <a:off x="1596005" y="4384779"/>
                <a:ext cx="8335069" cy="869533"/>
              </a:xfrm>
              <a:prstGeom prst="rect">
                <a:avLst/>
              </a:prstGeom>
              <a:blipFill>
                <a:blip r:embed="rId4"/>
                <a:stretch>
                  <a:fillRect l="-658" r="-3292" b="-839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4287029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a:extLst>
              <a:ext uri="{FF2B5EF4-FFF2-40B4-BE49-F238E27FC236}">
                <a16:creationId xmlns:a16="http://schemas.microsoft.com/office/drawing/2014/main" id="{47E0EAF2-E971-4BFD-8F0E-AC97A22EDC5C}"/>
              </a:ext>
            </a:extLst>
          </p:cNvPr>
          <p:cNvSpPr>
            <a:spLocks noGrp="1"/>
          </p:cNvSpPr>
          <p:nvPr>
            <p:ph type="body" sz="quarter" idx="11"/>
          </p:nvPr>
        </p:nvSpPr>
        <p:spPr/>
        <p:txBody>
          <a:bodyPr/>
          <a:lstStyle/>
          <a:p>
            <a:r>
              <a:rPr lang="zh-CN" altLang="en-US" dirty="0">
                <a:ea typeface="+mn-ea"/>
                <a:cs typeface="+mn-ea"/>
              </a:rPr>
              <a:t>贸易便利化对进口产品质量影响的实证分析</a:t>
            </a:r>
          </a:p>
        </p:txBody>
      </p:sp>
      <p:sp>
        <p:nvSpPr>
          <p:cNvPr id="3" name="日期占位符 2">
            <a:extLst>
              <a:ext uri="{FF2B5EF4-FFF2-40B4-BE49-F238E27FC236}">
                <a16:creationId xmlns:a16="http://schemas.microsoft.com/office/drawing/2014/main" id="{2C9D6840-0472-476A-9642-D509F298822E}"/>
              </a:ext>
            </a:extLst>
          </p:cNvPr>
          <p:cNvSpPr>
            <a:spLocks noGrp="1"/>
          </p:cNvSpPr>
          <p:nvPr>
            <p:ph type="dt" sz="half" idx="14"/>
          </p:nvPr>
        </p:nvSpPr>
        <p:spPr>
          <a:xfrm>
            <a:off x="660400" y="6235702"/>
            <a:ext cx="334264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1" u="none" strike="noStrike" kern="1200" cap="none" spc="300" normalizeH="0" baseline="0" noProof="0" dirty="0">
                <a:ln>
                  <a:noFill/>
                </a:ln>
                <a:solidFill>
                  <a:srgbClr val="445437"/>
                </a:solidFill>
                <a:effectLst/>
                <a:uLnTx/>
                <a:uFillTx/>
                <a:latin typeface="Microsoft YaHei"/>
                <a:ea typeface="Microsoft YaHei"/>
                <a:cs typeface="+mn-ea"/>
              </a:rPr>
              <a:t>止于至善</a:t>
            </a:r>
            <a:endParaRPr kumimoji="0" lang="zh-CN" altLang="en-US" sz="1400" b="0" i="0" u="none" strike="noStrike" kern="1200" cap="none" spc="300" normalizeH="0" baseline="0" noProof="0" dirty="0">
              <a:ln>
                <a:noFill/>
              </a:ln>
              <a:solidFill>
                <a:prstClr val="white">
                  <a:lumMod val="75000"/>
                </a:prstClr>
              </a:solidFill>
              <a:effectLst/>
              <a:uLnTx/>
              <a:uFillTx/>
              <a:latin typeface="Arial"/>
              <a:ea typeface="Microsoft YaHei"/>
              <a:cs typeface="+mn-ea"/>
            </a:endParaRPr>
          </a:p>
        </p:txBody>
      </p:sp>
      <p:sp>
        <p:nvSpPr>
          <p:cNvPr id="4" name="灯片编号占位符 3">
            <a:extLst>
              <a:ext uri="{FF2B5EF4-FFF2-40B4-BE49-F238E27FC236}">
                <a16:creationId xmlns:a16="http://schemas.microsoft.com/office/drawing/2014/main" id="{F16C8BA0-ECB3-4791-83BE-40B4968203CC}"/>
              </a:ext>
            </a:extLst>
          </p:cNvPr>
          <p:cNvSpPr>
            <a:spLocks noGrp="1"/>
          </p:cNvSpPr>
          <p:nvPr>
            <p:ph type="sldNum" sz="quarter" idx="16"/>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9ECAFE-A460-4E13-ABCB-32CAE6136244}" type="slidenum">
              <a:rPr kumimoji="0" lang="zh-CN" altLang="en-US" sz="1400" b="0" i="0" u="none" strike="noStrike" kern="1200" cap="none" spc="0" normalizeH="0" baseline="0" noProof="0" smtClean="0">
                <a:ln>
                  <a:noFill/>
                </a:ln>
                <a:solidFill>
                  <a:prstClr val="white">
                    <a:lumMod val="75000"/>
                  </a:prstClr>
                </a:solidFill>
                <a:effectLst/>
                <a:uLnTx/>
                <a:uFillTx/>
                <a:latin typeface="Arial"/>
                <a:ea typeface="Microsoft YaHei"/>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zh-CN" altLang="en-US" sz="1400" b="0" i="0" u="none" strike="noStrike" kern="1200" cap="none" spc="0" normalizeH="0" baseline="0" noProof="0" dirty="0">
              <a:ln>
                <a:noFill/>
              </a:ln>
              <a:solidFill>
                <a:prstClr val="white">
                  <a:lumMod val="75000"/>
                </a:prstClr>
              </a:solidFill>
              <a:effectLst/>
              <a:uLnTx/>
              <a:uFillTx/>
              <a:latin typeface="Arial"/>
              <a:ea typeface="Microsoft YaHei"/>
              <a:cs typeface="+mn-cs"/>
            </a:endParaRPr>
          </a:p>
        </p:txBody>
      </p:sp>
      <p:sp>
        <p:nvSpPr>
          <p:cNvPr id="10" name="文本占位符 7">
            <a:extLst>
              <a:ext uri="{FF2B5EF4-FFF2-40B4-BE49-F238E27FC236}">
                <a16:creationId xmlns:a16="http://schemas.microsoft.com/office/drawing/2014/main" id="{16BA1AC8-8B7B-47BA-B142-294D3FA37F7B}"/>
              </a:ext>
            </a:extLst>
          </p:cNvPr>
          <p:cNvSpPr>
            <a:spLocks noGrp="1"/>
          </p:cNvSpPr>
          <p:nvPr>
            <p:ph type="body" sz="quarter" idx="12"/>
          </p:nvPr>
        </p:nvSpPr>
        <p:spPr>
          <a:xfrm>
            <a:off x="546187" y="851360"/>
            <a:ext cx="2576565" cy="462755"/>
          </a:xfrm>
        </p:spPr>
        <p:txBody>
          <a:bodyPr/>
          <a:lstStyle/>
          <a:p>
            <a:r>
              <a:rPr lang="zh-CN" altLang="en-US" sz="2400" dirty="0">
                <a:ea typeface="+mn-ea"/>
                <a:cs typeface="+mn-ea"/>
              </a:rPr>
              <a:t>变量选取</a:t>
            </a:r>
          </a:p>
        </p:txBody>
      </p:sp>
      <p:pic>
        <p:nvPicPr>
          <p:cNvPr id="5" name="图片 4">
            <a:extLst>
              <a:ext uri="{FF2B5EF4-FFF2-40B4-BE49-F238E27FC236}">
                <a16:creationId xmlns:a16="http://schemas.microsoft.com/office/drawing/2014/main" id="{C4DF779D-D710-413B-8EB3-691B2DF1D159}"/>
              </a:ext>
            </a:extLst>
          </p:cNvPr>
          <p:cNvPicPr>
            <a:picLocks noChangeAspect="1"/>
          </p:cNvPicPr>
          <p:nvPr/>
        </p:nvPicPr>
        <p:blipFill>
          <a:blip r:embed="rId3"/>
          <a:stretch>
            <a:fillRect/>
          </a:stretch>
        </p:blipFill>
        <p:spPr>
          <a:xfrm>
            <a:off x="2871137" y="1790212"/>
            <a:ext cx="7382535" cy="5086316"/>
          </a:xfrm>
          <a:prstGeom prst="rect">
            <a:avLst/>
          </a:prstGeom>
        </p:spPr>
      </p:pic>
      <p:sp>
        <p:nvSpPr>
          <p:cNvPr id="12" name="文本框 11">
            <a:extLst>
              <a:ext uri="{FF2B5EF4-FFF2-40B4-BE49-F238E27FC236}">
                <a16:creationId xmlns:a16="http://schemas.microsoft.com/office/drawing/2014/main" id="{3F7BEA70-616D-4277-9C97-31217E530DDA}"/>
              </a:ext>
            </a:extLst>
          </p:cNvPr>
          <p:cNvSpPr txBox="1"/>
          <p:nvPr/>
        </p:nvSpPr>
        <p:spPr>
          <a:xfrm>
            <a:off x="3686938" y="1415934"/>
            <a:ext cx="6094602" cy="374654"/>
          </a:xfrm>
          <a:prstGeom prst="rect">
            <a:avLst/>
          </a:prstGeom>
          <a:noFill/>
        </p:spPr>
        <p:txBody>
          <a:bodyPr wrap="square">
            <a:spAutoFit/>
          </a:bodyPr>
          <a:lstStyle/>
          <a:p>
            <a:pPr indent="266700" algn="ctr">
              <a:lnSpc>
                <a:spcPct val="150000"/>
              </a:lnSpc>
            </a:pPr>
            <a:r>
              <a:rPr lang="zh-CN" altLang="zh-CN" sz="1400" kern="100" dirty="0">
                <a:effectLst/>
                <a:latin typeface="Times New Roman" panose="02020603050405020304" pitchFamily="18" charset="0"/>
                <a:ea typeface="宋体" panose="02010600030101010101" pitchFamily="2" charset="-122"/>
                <a:cs typeface="Times New Roman" panose="02020603050405020304" pitchFamily="18" charset="0"/>
              </a:rPr>
              <a:t>表</a:t>
            </a:r>
            <a:r>
              <a:rPr lang="en-US" altLang="zh-CN" sz="1400" kern="100" dirty="0">
                <a:effectLst/>
                <a:latin typeface="Times New Roman" panose="02020603050405020304" pitchFamily="18" charset="0"/>
                <a:ea typeface="宋体" panose="02010600030101010101" pitchFamily="2" charset="-122"/>
                <a:cs typeface="Times New Roman" panose="02020603050405020304" pitchFamily="18" charset="0"/>
              </a:rPr>
              <a:t>5-1</a:t>
            </a:r>
            <a:r>
              <a:rPr lang="zh-CN" altLang="zh-CN" sz="1400" kern="100" dirty="0">
                <a:effectLst/>
                <a:latin typeface="Times New Roman" panose="02020603050405020304" pitchFamily="18" charset="0"/>
                <a:ea typeface="宋体" panose="02010600030101010101" pitchFamily="2" charset="-122"/>
                <a:cs typeface="Times New Roman" panose="02020603050405020304" pitchFamily="18" charset="0"/>
              </a:rPr>
              <a:t>变量名称、含义及来源</a:t>
            </a:r>
          </a:p>
        </p:txBody>
      </p:sp>
    </p:spTree>
    <p:extLst>
      <p:ext uri="{BB962C8B-B14F-4D97-AF65-F5344CB8AC3E}">
        <p14:creationId xmlns:p14="http://schemas.microsoft.com/office/powerpoint/2010/main" val="11734473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43D43D3E-D772-45D6-A8AD-3322CF255BF3}"/>
              </a:ext>
            </a:extLst>
          </p:cNvPr>
          <p:cNvSpPr>
            <a:spLocks noGrp="1"/>
          </p:cNvSpPr>
          <p:nvPr>
            <p:ph type="body" sz="quarter" idx="10"/>
          </p:nvPr>
        </p:nvSpPr>
        <p:spPr>
          <a:xfrm>
            <a:off x="-15137" y="4189677"/>
            <a:ext cx="5368944" cy="725488"/>
          </a:xfrm>
        </p:spPr>
        <p:txBody>
          <a:bodyPr/>
          <a:lstStyle/>
          <a:p>
            <a:r>
              <a:rPr lang="zh-CN" altLang="en-US" dirty="0">
                <a:ea typeface="+mn-ea"/>
                <a:cs typeface="+mn-ea"/>
              </a:rPr>
              <a:t>绪论</a:t>
            </a:r>
          </a:p>
        </p:txBody>
      </p:sp>
      <p:sp>
        <p:nvSpPr>
          <p:cNvPr id="3" name="日期占位符 2">
            <a:extLst>
              <a:ext uri="{FF2B5EF4-FFF2-40B4-BE49-F238E27FC236}">
                <a16:creationId xmlns:a16="http://schemas.microsoft.com/office/drawing/2014/main" id="{B82A945D-8056-474A-88BE-D441812C0446}"/>
              </a:ext>
            </a:extLst>
          </p:cNvPr>
          <p:cNvSpPr>
            <a:spLocks noGrp="1"/>
          </p:cNvSpPr>
          <p:nvPr>
            <p:ph type="dt" sz="half" idx="12"/>
          </p:nvPr>
        </p:nvSpPr>
        <p:spPr/>
        <p:txBody>
          <a:bodyPr/>
          <a:lstStyle/>
          <a:p>
            <a:r>
              <a:rPr lang="zh-CN" altLang="en-US" i="1" spc="300">
                <a:solidFill>
                  <a:schemeClr val="accent1"/>
                </a:solidFill>
                <a:latin typeface="+mn-ea"/>
                <a:cs typeface="+mn-ea"/>
              </a:rPr>
              <a:t>止于至善</a:t>
            </a:r>
            <a:endParaRPr lang="zh-CN" altLang="en-US" spc="300" dirty="0">
              <a:solidFill>
                <a:schemeClr val="bg1">
                  <a:lumMod val="75000"/>
                </a:schemeClr>
              </a:solidFill>
              <a:cs typeface="+mn-ea"/>
            </a:endParaRPr>
          </a:p>
        </p:txBody>
      </p:sp>
      <p:pic>
        <p:nvPicPr>
          <p:cNvPr id="9" name="图片 8">
            <a:extLst>
              <a:ext uri="{FF2B5EF4-FFF2-40B4-BE49-F238E27FC236}">
                <a16:creationId xmlns:a16="http://schemas.microsoft.com/office/drawing/2014/main" id="{063C6493-C7B8-48B4-ABB1-A0F18F9F749B}"/>
              </a:ext>
            </a:extLst>
          </p:cNvPr>
          <p:cNvPicPr>
            <a:picLocks noChangeAspect="1"/>
          </p:cNvPicPr>
          <p:nvPr/>
        </p:nvPicPr>
        <p:blipFill>
          <a:blip r:embed="rId3"/>
          <a:srcRect l="22592" t="13433" r="22592" b="26261"/>
          <a:stretch>
            <a:fillRect/>
          </a:stretch>
        </p:blipFill>
        <p:spPr>
          <a:xfrm>
            <a:off x="904820" y="1342785"/>
            <a:ext cx="2977628" cy="3209636"/>
          </a:xfrm>
          <a:custGeom>
            <a:avLst/>
            <a:gdLst>
              <a:gd name="connsiteX0" fmla="*/ 0 w 2977628"/>
              <a:gd name="connsiteY0" fmla="*/ 0 h 3209636"/>
              <a:gd name="connsiteX1" fmla="*/ 2977628 w 2977628"/>
              <a:gd name="connsiteY1" fmla="*/ 0 h 3209636"/>
              <a:gd name="connsiteX2" fmla="*/ 2977628 w 2977628"/>
              <a:gd name="connsiteY2" fmla="*/ 3209636 h 3209636"/>
              <a:gd name="connsiteX3" fmla="*/ 0 w 2977628"/>
              <a:gd name="connsiteY3" fmla="*/ 3209636 h 3209636"/>
            </a:gdLst>
            <a:ahLst/>
            <a:cxnLst>
              <a:cxn ang="0">
                <a:pos x="connsiteX0" y="connsiteY0"/>
              </a:cxn>
              <a:cxn ang="0">
                <a:pos x="connsiteX1" y="connsiteY1"/>
              </a:cxn>
              <a:cxn ang="0">
                <a:pos x="connsiteX2" y="connsiteY2"/>
              </a:cxn>
              <a:cxn ang="0">
                <a:pos x="connsiteX3" y="connsiteY3"/>
              </a:cxn>
            </a:cxnLst>
            <a:rect l="l" t="t" r="r" b="b"/>
            <a:pathLst>
              <a:path w="2977628" h="3209636">
                <a:moveTo>
                  <a:pt x="0" y="0"/>
                </a:moveTo>
                <a:lnTo>
                  <a:pt x="2977628" y="0"/>
                </a:lnTo>
                <a:lnTo>
                  <a:pt x="2977628" y="3209636"/>
                </a:lnTo>
                <a:lnTo>
                  <a:pt x="0" y="3209636"/>
                </a:lnTo>
                <a:close/>
              </a:path>
            </a:pathLst>
          </a:custGeom>
        </p:spPr>
      </p:pic>
    </p:spTree>
    <p:extLst>
      <p:ext uri="{BB962C8B-B14F-4D97-AF65-F5344CB8AC3E}">
        <p14:creationId xmlns:p14="http://schemas.microsoft.com/office/powerpoint/2010/main" val="26628892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a:extLst>
              <a:ext uri="{FF2B5EF4-FFF2-40B4-BE49-F238E27FC236}">
                <a16:creationId xmlns:a16="http://schemas.microsoft.com/office/drawing/2014/main" id="{47E0EAF2-E971-4BFD-8F0E-AC97A22EDC5C}"/>
              </a:ext>
            </a:extLst>
          </p:cNvPr>
          <p:cNvSpPr>
            <a:spLocks noGrp="1"/>
          </p:cNvSpPr>
          <p:nvPr>
            <p:ph type="body" sz="quarter" idx="11"/>
          </p:nvPr>
        </p:nvSpPr>
        <p:spPr/>
        <p:txBody>
          <a:bodyPr/>
          <a:lstStyle/>
          <a:p>
            <a:r>
              <a:rPr lang="zh-CN" altLang="en-US" dirty="0">
                <a:ea typeface="+mn-ea"/>
                <a:cs typeface="+mn-ea"/>
              </a:rPr>
              <a:t>贸易便利化对进口产品质量影响的实证分析</a:t>
            </a:r>
          </a:p>
        </p:txBody>
      </p:sp>
      <p:sp>
        <p:nvSpPr>
          <p:cNvPr id="3" name="日期占位符 2">
            <a:extLst>
              <a:ext uri="{FF2B5EF4-FFF2-40B4-BE49-F238E27FC236}">
                <a16:creationId xmlns:a16="http://schemas.microsoft.com/office/drawing/2014/main" id="{2C9D6840-0472-476A-9642-D509F298822E}"/>
              </a:ext>
            </a:extLst>
          </p:cNvPr>
          <p:cNvSpPr>
            <a:spLocks noGrp="1"/>
          </p:cNvSpPr>
          <p:nvPr>
            <p:ph type="dt" sz="half" idx="14"/>
          </p:nvPr>
        </p:nvSpPr>
        <p:spPr>
          <a:xfrm>
            <a:off x="660400" y="6235702"/>
            <a:ext cx="334264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1" u="none" strike="noStrike" kern="1200" cap="none" spc="300" normalizeH="0" baseline="0" noProof="0" dirty="0">
                <a:ln>
                  <a:noFill/>
                </a:ln>
                <a:solidFill>
                  <a:srgbClr val="445437"/>
                </a:solidFill>
                <a:effectLst/>
                <a:uLnTx/>
                <a:uFillTx/>
                <a:latin typeface="Microsoft YaHei"/>
                <a:ea typeface="Microsoft YaHei"/>
                <a:cs typeface="+mn-ea"/>
              </a:rPr>
              <a:t>止于至善</a:t>
            </a:r>
            <a:endParaRPr kumimoji="0" lang="zh-CN" altLang="en-US" sz="1400" b="0" i="0" u="none" strike="noStrike" kern="1200" cap="none" spc="300" normalizeH="0" baseline="0" noProof="0" dirty="0">
              <a:ln>
                <a:noFill/>
              </a:ln>
              <a:solidFill>
                <a:prstClr val="white">
                  <a:lumMod val="75000"/>
                </a:prstClr>
              </a:solidFill>
              <a:effectLst/>
              <a:uLnTx/>
              <a:uFillTx/>
              <a:latin typeface="Arial"/>
              <a:ea typeface="Microsoft YaHei"/>
              <a:cs typeface="+mn-ea"/>
            </a:endParaRPr>
          </a:p>
        </p:txBody>
      </p:sp>
      <p:sp>
        <p:nvSpPr>
          <p:cNvPr id="4" name="灯片编号占位符 3">
            <a:extLst>
              <a:ext uri="{FF2B5EF4-FFF2-40B4-BE49-F238E27FC236}">
                <a16:creationId xmlns:a16="http://schemas.microsoft.com/office/drawing/2014/main" id="{F16C8BA0-ECB3-4791-83BE-40B4968203CC}"/>
              </a:ext>
            </a:extLst>
          </p:cNvPr>
          <p:cNvSpPr>
            <a:spLocks noGrp="1"/>
          </p:cNvSpPr>
          <p:nvPr>
            <p:ph type="sldNum" sz="quarter" idx="16"/>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9ECAFE-A460-4E13-ABCB-32CAE6136244}" type="slidenum">
              <a:rPr kumimoji="0" lang="zh-CN" altLang="en-US" sz="1400" b="0" i="0" u="none" strike="noStrike" kern="1200" cap="none" spc="0" normalizeH="0" baseline="0" noProof="0" smtClean="0">
                <a:ln>
                  <a:noFill/>
                </a:ln>
                <a:solidFill>
                  <a:prstClr val="white">
                    <a:lumMod val="75000"/>
                  </a:prstClr>
                </a:solidFill>
                <a:effectLst/>
                <a:uLnTx/>
                <a:uFillTx/>
                <a:latin typeface="Arial"/>
                <a:ea typeface="Microsoft YaHei"/>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zh-CN" altLang="en-US" sz="1400" b="0" i="0" u="none" strike="noStrike" kern="1200" cap="none" spc="0" normalizeH="0" baseline="0" noProof="0" dirty="0">
              <a:ln>
                <a:noFill/>
              </a:ln>
              <a:solidFill>
                <a:prstClr val="white">
                  <a:lumMod val="75000"/>
                </a:prstClr>
              </a:solidFill>
              <a:effectLst/>
              <a:uLnTx/>
              <a:uFillTx/>
              <a:latin typeface="Arial"/>
              <a:ea typeface="Microsoft YaHei"/>
              <a:cs typeface="+mn-cs"/>
            </a:endParaRPr>
          </a:p>
        </p:txBody>
      </p:sp>
      <p:sp>
        <p:nvSpPr>
          <p:cNvPr id="10" name="文本占位符 7">
            <a:extLst>
              <a:ext uri="{FF2B5EF4-FFF2-40B4-BE49-F238E27FC236}">
                <a16:creationId xmlns:a16="http://schemas.microsoft.com/office/drawing/2014/main" id="{16BA1AC8-8B7B-47BA-B142-294D3FA37F7B}"/>
              </a:ext>
            </a:extLst>
          </p:cNvPr>
          <p:cNvSpPr>
            <a:spLocks noGrp="1"/>
          </p:cNvSpPr>
          <p:nvPr>
            <p:ph type="body" sz="quarter" idx="12"/>
          </p:nvPr>
        </p:nvSpPr>
        <p:spPr>
          <a:xfrm>
            <a:off x="265658" y="867750"/>
            <a:ext cx="4847345" cy="462755"/>
          </a:xfrm>
        </p:spPr>
        <p:txBody>
          <a:bodyPr/>
          <a:lstStyle/>
          <a:p>
            <a:r>
              <a:rPr lang="zh-CN" altLang="en-US" sz="2400" dirty="0">
                <a:ea typeface="+mn-ea"/>
                <a:cs typeface="+mn-ea"/>
              </a:rPr>
              <a:t>描述性统计和相关性分析</a:t>
            </a:r>
          </a:p>
        </p:txBody>
      </p:sp>
      <p:pic>
        <p:nvPicPr>
          <p:cNvPr id="2" name="图片 1">
            <a:extLst>
              <a:ext uri="{FF2B5EF4-FFF2-40B4-BE49-F238E27FC236}">
                <a16:creationId xmlns:a16="http://schemas.microsoft.com/office/drawing/2014/main" id="{AE1B0ACB-A337-4D01-8172-2BF650B8A45A}"/>
              </a:ext>
            </a:extLst>
          </p:cNvPr>
          <p:cNvPicPr>
            <a:picLocks noChangeAspect="1"/>
          </p:cNvPicPr>
          <p:nvPr/>
        </p:nvPicPr>
        <p:blipFill>
          <a:blip r:embed="rId3"/>
          <a:stretch>
            <a:fillRect/>
          </a:stretch>
        </p:blipFill>
        <p:spPr>
          <a:xfrm>
            <a:off x="3444545" y="1349917"/>
            <a:ext cx="7103607" cy="2845146"/>
          </a:xfrm>
          <a:prstGeom prst="rect">
            <a:avLst/>
          </a:prstGeom>
        </p:spPr>
      </p:pic>
      <p:pic>
        <p:nvPicPr>
          <p:cNvPr id="8" name="图片 7">
            <a:extLst>
              <a:ext uri="{FF2B5EF4-FFF2-40B4-BE49-F238E27FC236}">
                <a16:creationId xmlns:a16="http://schemas.microsoft.com/office/drawing/2014/main" id="{D63721B9-8E09-4266-942D-60CFD609535D}"/>
              </a:ext>
            </a:extLst>
          </p:cNvPr>
          <p:cNvPicPr>
            <a:picLocks noChangeAspect="1"/>
          </p:cNvPicPr>
          <p:nvPr/>
        </p:nvPicPr>
        <p:blipFill>
          <a:blip r:embed="rId4"/>
          <a:stretch>
            <a:fillRect/>
          </a:stretch>
        </p:blipFill>
        <p:spPr>
          <a:xfrm>
            <a:off x="3206634" y="3928165"/>
            <a:ext cx="7579428" cy="2574435"/>
          </a:xfrm>
          <a:prstGeom prst="rect">
            <a:avLst/>
          </a:prstGeom>
        </p:spPr>
      </p:pic>
      <p:sp>
        <p:nvSpPr>
          <p:cNvPr id="13" name="文本框 12">
            <a:extLst>
              <a:ext uri="{FF2B5EF4-FFF2-40B4-BE49-F238E27FC236}">
                <a16:creationId xmlns:a16="http://schemas.microsoft.com/office/drawing/2014/main" id="{9140B6A4-236F-49C6-B294-31C99905B762}"/>
              </a:ext>
            </a:extLst>
          </p:cNvPr>
          <p:cNvSpPr txBox="1"/>
          <p:nvPr/>
        </p:nvSpPr>
        <p:spPr>
          <a:xfrm>
            <a:off x="3949048" y="955851"/>
            <a:ext cx="6094602" cy="374654"/>
          </a:xfrm>
          <a:prstGeom prst="rect">
            <a:avLst/>
          </a:prstGeom>
          <a:noFill/>
        </p:spPr>
        <p:txBody>
          <a:bodyPr wrap="square">
            <a:spAutoFit/>
          </a:bodyPr>
          <a:lstStyle/>
          <a:p>
            <a:pPr indent="266700" algn="ctr">
              <a:lnSpc>
                <a:spcPct val="150000"/>
              </a:lnSpc>
            </a:pPr>
            <a:r>
              <a:rPr lang="zh-CN" altLang="zh-CN" sz="1400" kern="100" dirty="0">
                <a:effectLst/>
                <a:latin typeface="Times New Roman" panose="02020603050405020304" pitchFamily="18" charset="0"/>
                <a:ea typeface="宋体" panose="02010600030101010101" pitchFamily="2" charset="-122"/>
                <a:cs typeface="Times New Roman" panose="02020603050405020304" pitchFamily="18" charset="0"/>
              </a:rPr>
              <a:t>表</a:t>
            </a:r>
            <a:r>
              <a:rPr lang="en-US" altLang="zh-CN" sz="1400" kern="100" dirty="0">
                <a:effectLst/>
                <a:latin typeface="Times New Roman" panose="02020603050405020304" pitchFamily="18" charset="0"/>
                <a:ea typeface="宋体" panose="02010600030101010101" pitchFamily="2" charset="-122"/>
                <a:cs typeface="Times New Roman" panose="02020603050405020304" pitchFamily="18" charset="0"/>
              </a:rPr>
              <a:t>5-2</a:t>
            </a:r>
            <a:r>
              <a:rPr lang="zh-CN" altLang="zh-CN" sz="1400" kern="100" dirty="0">
                <a:effectLst/>
                <a:latin typeface="Times New Roman" panose="02020603050405020304" pitchFamily="18" charset="0"/>
                <a:ea typeface="宋体" panose="02010600030101010101" pitchFamily="2" charset="-122"/>
                <a:cs typeface="Times New Roman" panose="02020603050405020304" pitchFamily="18" charset="0"/>
              </a:rPr>
              <a:t>变量的描述性统计</a:t>
            </a:r>
          </a:p>
        </p:txBody>
      </p:sp>
      <p:sp>
        <p:nvSpPr>
          <p:cNvPr id="14" name="文本框 13">
            <a:extLst>
              <a:ext uri="{FF2B5EF4-FFF2-40B4-BE49-F238E27FC236}">
                <a16:creationId xmlns:a16="http://schemas.microsoft.com/office/drawing/2014/main" id="{E7509E64-C762-4AC4-A431-6A49D39718C7}"/>
              </a:ext>
            </a:extLst>
          </p:cNvPr>
          <p:cNvSpPr txBox="1"/>
          <p:nvPr/>
        </p:nvSpPr>
        <p:spPr>
          <a:xfrm>
            <a:off x="4003040" y="3864660"/>
            <a:ext cx="6094602" cy="374654"/>
          </a:xfrm>
          <a:prstGeom prst="rect">
            <a:avLst/>
          </a:prstGeom>
          <a:noFill/>
        </p:spPr>
        <p:txBody>
          <a:bodyPr wrap="square">
            <a:spAutoFit/>
          </a:bodyPr>
          <a:lstStyle/>
          <a:p>
            <a:pPr indent="266700" algn="ctr">
              <a:lnSpc>
                <a:spcPct val="150000"/>
              </a:lnSpc>
            </a:pPr>
            <a:r>
              <a:rPr lang="zh-CN" altLang="zh-CN" sz="1400" kern="100" dirty="0">
                <a:effectLst/>
                <a:latin typeface="Times New Roman" panose="02020603050405020304" pitchFamily="18" charset="0"/>
                <a:ea typeface="宋体" panose="02010600030101010101" pitchFamily="2" charset="-122"/>
                <a:cs typeface="Times New Roman" panose="02020603050405020304" pitchFamily="18" charset="0"/>
              </a:rPr>
              <a:t>表</a:t>
            </a:r>
            <a:r>
              <a:rPr lang="en-US" altLang="zh-CN" sz="1400" kern="100" dirty="0">
                <a:effectLst/>
                <a:latin typeface="Times New Roman" panose="02020603050405020304" pitchFamily="18" charset="0"/>
                <a:ea typeface="宋体" panose="02010600030101010101" pitchFamily="2" charset="-122"/>
                <a:cs typeface="Times New Roman" panose="02020603050405020304" pitchFamily="18" charset="0"/>
              </a:rPr>
              <a:t>5-3 </a:t>
            </a:r>
            <a:r>
              <a:rPr lang="zh-CN" altLang="zh-CN" sz="1400" kern="100" dirty="0">
                <a:effectLst/>
                <a:latin typeface="Times New Roman" panose="02020603050405020304" pitchFamily="18" charset="0"/>
                <a:ea typeface="宋体" panose="02010600030101010101" pitchFamily="2" charset="-122"/>
                <a:cs typeface="Times New Roman" panose="02020603050405020304" pitchFamily="18" charset="0"/>
              </a:rPr>
              <a:t>相关性分析</a:t>
            </a:r>
          </a:p>
        </p:txBody>
      </p:sp>
    </p:spTree>
    <p:extLst>
      <p:ext uri="{BB962C8B-B14F-4D97-AF65-F5344CB8AC3E}">
        <p14:creationId xmlns:p14="http://schemas.microsoft.com/office/powerpoint/2010/main" val="110968964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a:extLst>
              <a:ext uri="{FF2B5EF4-FFF2-40B4-BE49-F238E27FC236}">
                <a16:creationId xmlns:a16="http://schemas.microsoft.com/office/drawing/2014/main" id="{47E0EAF2-E971-4BFD-8F0E-AC97A22EDC5C}"/>
              </a:ext>
            </a:extLst>
          </p:cNvPr>
          <p:cNvSpPr>
            <a:spLocks noGrp="1"/>
          </p:cNvSpPr>
          <p:nvPr>
            <p:ph type="body" sz="quarter" idx="11"/>
          </p:nvPr>
        </p:nvSpPr>
        <p:spPr/>
        <p:txBody>
          <a:bodyPr/>
          <a:lstStyle/>
          <a:p>
            <a:r>
              <a:rPr lang="zh-CN" altLang="en-US" dirty="0">
                <a:ea typeface="+mn-ea"/>
                <a:cs typeface="+mn-ea"/>
              </a:rPr>
              <a:t>贸易便利化对进口产品质量影响的实证分析</a:t>
            </a:r>
          </a:p>
        </p:txBody>
      </p:sp>
      <p:sp>
        <p:nvSpPr>
          <p:cNvPr id="3" name="日期占位符 2">
            <a:extLst>
              <a:ext uri="{FF2B5EF4-FFF2-40B4-BE49-F238E27FC236}">
                <a16:creationId xmlns:a16="http://schemas.microsoft.com/office/drawing/2014/main" id="{2C9D6840-0472-476A-9642-D509F298822E}"/>
              </a:ext>
            </a:extLst>
          </p:cNvPr>
          <p:cNvSpPr>
            <a:spLocks noGrp="1"/>
          </p:cNvSpPr>
          <p:nvPr>
            <p:ph type="dt" sz="half" idx="14"/>
          </p:nvPr>
        </p:nvSpPr>
        <p:spPr>
          <a:xfrm>
            <a:off x="660400" y="6235702"/>
            <a:ext cx="334264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1" u="none" strike="noStrike" kern="1200" cap="none" spc="300" normalizeH="0" baseline="0" noProof="0" dirty="0">
                <a:ln>
                  <a:noFill/>
                </a:ln>
                <a:solidFill>
                  <a:srgbClr val="445437"/>
                </a:solidFill>
                <a:effectLst/>
                <a:uLnTx/>
                <a:uFillTx/>
                <a:latin typeface="Microsoft YaHei"/>
                <a:ea typeface="Microsoft YaHei"/>
                <a:cs typeface="+mn-ea"/>
              </a:rPr>
              <a:t>止于至善</a:t>
            </a:r>
            <a:endParaRPr kumimoji="0" lang="zh-CN" altLang="en-US" sz="1400" b="0" i="0" u="none" strike="noStrike" kern="1200" cap="none" spc="300" normalizeH="0" baseline="0" noProof="0" dirty="0">
              <a:ln>
                <a:noFill/>
              </a:ln>
              <a:solidFill>
                <a:prstClr val="white">
                  <a:lumMod val="75000"/>
                </a:prstClr>
              </a:solidFill>
              <a:effectLst/>
              <a:uLnTx/>
              <a:uFillTx/>
              <a:latin typeface="Arial"/>
              <a:ea typeface="Microsoft YaHei"/>
              <a:cs typeface="+mn-ea"/>
            </a:endParaRPr>
          </a:p>
        </p:txBody>
      </p:sp>
      <p:sp>
        <p:nvSpPr>
          <p:cNvPr id="4" name="灯片编号占位符 3">
            <a:extLst>
              <a:ext uri="{FF2B5EF4-FFF2-40B4-BE49-F238E27FC236}">
                <a16:creationId xmlns:a16="http://schemas.microsoft.com/office/drawing/2014/main" id="{F16C8BA0-ECB3-4791-83BE-40B4968203CC}"/>
              </a:ext>
            </a:extLst>
          </p:cNvPr>
          <p:cNvSpPr>
            <a:spLocks noGrp="1"/>
          </p:cNvSpPr>
          <p:nvPr>
            <p:ph type="sldNum" sz="quarter" idx="16"/>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9ECAFE-A460-4E13-ABCB-32CAE6136244}" type="slidenum">
              <a:rPr kumimoji="0" lang="zh-CN" altLang="en-US" sz="1400" b="0" i="0" u="none" strike="noStrike" kern="1200" cap="none" spc="0" normalizeH="0" baseline="0" noProof="0" smtClean="0">
                <a:ln>
                  <a:noFill/>
                </a:ln>
                <a:solidFill>
                  <a:prstClr val="white">
                    <a:lumMod val="75000"/>
                  </a:prstClr>
                </a:solidFill>
                <a:effectLst/>
                <a:uLnTx/>
                <a:uFillTx/>
                <a:latin typeface="Arial"/>
                <a:ea typeface="Microsoft YaHei"/>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zh-CN" altLang="en-US" sz="1400" b="0" i="0" u="none" strike="noStrike" kern="1200" cap="none" spc="0" normalizeH="0" baseline="0" noProof="0" dirty="0">
              <a:ln>
                <a:noFill/>
              </a:ln>
              <a:solidFill>
                <a:prstClr val="white">
                  <a:lumMod val="75000"/>
                </a:prstClr>
              </a:solidFill>
              <a:effectLst/>
              <a:uLnTx/>
              <a:uFillTx/>
              <a:latin typeface="Arial"/>
              <a:ea typeface="Microsoft YaHei"/>
              <a:cs typeface="+mn-cs"/>
            </a:endParaRPr>
          </a:p>
        </p:txBody>
      </p:sp>
      <p:sp>
        <p:nvSpPr>
          <p:cNvPr id="10" name="文本占位符 7">
            <a:extLst>
              <a:ext uri="{FF2B5EF4-FFF2-40B4-BE49-F238E27FC236}">
                <a16:creationId xmlns:a16="http://schemas.microsoft.com/office/drawing/2014/main" id="{16BA1AC8-8B7B-47BA-B142-294D3FA37F7B}"/>
              </a:ext>
            </a:extLst>
          </p:cNvPr>
          <p:cNvSpPr>
            <a:spLocks noGrp="1"/>
          </p:cNvSpPr>
          <p:nvPr>
            <p:ph type="body" sz="quarter" idx="12"/>
          </p:nvPr>
        </p:nvSpPr>
        <p:spPr>
          <a:xfrm>
            <a:off x="498452" y="861139"/>
            <a:ext cx="2576565" cy="462755"/>
          </a:xfrm>
        </p:spPr>
        <p:txBody>
          <a:bodyPr/>
          <a:lstStyle/>
          <a:p>
            <a:r>
              <a:rPr lang="zh-CN" altLang="en-US" sz="2400" dirty="0">
                <a:ea typeface="+mn-ea"/>
                <a:cs typeface="+mn-ea"/>
              </a:rPr>
              <a:t>基本回归</a:t>
            </a:r>
          </a:p>
        </p:txBody>
      </p:sp>
      <p:pic>
        <p:nvPicPr>
          <p:cNvPr id="2" name="图片 1">
            <a:extLst>
              <a:ext uri="{FF2B5EF4-FFF2-40B4-BE49-F238E27FC236}">
                <a16:creationId xmlns:a16="http://schemas.microsoft.com/office/drawing/2014/main" id="{C0849E18-1461-4E84-A7E5-FF76B9FDC6BE}"/>
              </a:ext>
            </a:extLst>
          </p:cNvPr>
          <p:cNvPicPr>
            <a:picLocks noChangeAspect="1"/>
          </p:cNvPicPr>
          <p:nvPr/>
        </p:nvPicPr>
        <p:blipFill>
          <a:blip r:embed="rId3"/>
          <a:stretch>
            <a:fillRect/>
          </a:stretch>
        </p:blipFill>
        <p:spPr>
          <a:xfrm>
            <a:off x="3783119" y="1354540"/>
            <a:ext cx="6744588" cy="5752335"/>
          </a:xfrm>
          <a:prstGeom prst="rect">
            <a:avLst/>
          </a:prstGeom>
        </p:spPr>
      </p:pic>
      <p:sp>
        <p:nvSpPr>
          <p:cNvPr id="11" name="文本框 10">
            <a:extLst>
              <a:ext uri="{FF2B5EF4-FFF2-40B4-BE49-F238E27FC236}">
                <a16:creationId xmlns:a16="http://schemas.microsoft.com/office/drawing/2014/main" id="{6AC2618C-72DD-4AA1-A062-310CC1E7DA05}"/>
              </a:ext>
            </a:extLst>
          </p:cNvPr>
          <p:cNvSpPr txBox="1"/>
          <p:nvPr/>
        </p:nvSpPr>
        <p:spPr>
          <a:xfrm>
            <a:off x="6310619" y="1046763"/>
            <a:ext cx="2576565" cy="307777"/>
          </a:xfrm>
          <a:prstGeom prst="rect">
            <a:avLst/>
          </a:prstGeom>
          <a:noFill/>
        </p:spPr>
        <p:txBody>
          <a:bodyPr wrap="square">
            <a:spAutoFit/>
          </a:bodyPr>
          <a:lstStyle/>
          <a:p>
            <a:r>
              <a:rPr lang="zh-CN" altLang="en-US" sz="1400" dirty="0">
                <a:latin typeface="宋体" panose="02010600030101010101" pitchFamily="2" charset="-122"/>
                <a:ea typeface="宋体" panose="02010600030101010101" pitchFamily="2" charset="-122"/>
              </a:rPr>
              <a:t>表</a:t>
            </a:r>
            <a:r>
              <a:rPr lang="en-US" altLang="zh-CN" sz="1400" dirty="0">
                <a:latin typeface="宋体" panose="02010600030101010101" pitchFamily="2" charset="-122"/>
                <a:ea typeface="宋体" panose="02010600030101010101" pitchFamily="2" charset="-122"/>
              </a:rPr>
              <a:t>5-4 </a:t>
            </a:r>
            <a:r>
              <a:rPr lang="zh-CN" altLang="en-US" sz="1400" dirty="0">
                <a:latin typeface="宋体" panose="02010600030101010101" pitchFamily="2" charset="-122"/>
                <a:ea typeface="宋体" panose="02010600030101010101" pitchFamily="2" charset="-122"/>
              </a:rPr>
              <a:t>基本回归结果</a:t>
            </a:r>
          </a:p>
        </p:txBody>
      </p:sp>
    </p:spTree>
    <p:extLst>
      <p:ext uri="{BB962C8B-B14F-4D97-AF65-F5344CB8AC3E}">
        <p14:creationId xmlns:p14="http://schemas.microsoft.com/office/powerpoint/2010/main" val="31954293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a:extLst>
              <a:ext uri="{FF2B5EF4-FFF2-40B4-BE49-F238E27FC236}">
                <a16:creationId xmlns:a16="http://schemas.microsoft.com/office/drawing/2014/main" id="{47E0EAF2-E971-4BFD-8F0E-AC97A22EDC5C}"/>
              </a:ext>
            </a:extLst>
          </p:cNvPr>
          <p:cNvSpPr>
            <a:spLocks noGrp="1"/>
          </p:cNvSpPr>
          <p:nvPr>
            <p:ph type="body" sz="quarter" idx="11"/>
          </p:nvPr>
        </p:nvSpPr>
        <p:spPr/>
        <p:txBody>
          <a:bodyPr/>
          <a:lstStyle/>
          <a:p>
            <a:r>
              <a:rPr lang="zh-CN" altLang="en-US" dirty="0">
                <a:ea typeface="+mn-ea"/>
                <a:cs typeface="+mn-ea"/>
              </a:rPr>
              <a:t>贸易便利化对进口产品质量影响的实证分析</a:t>
            </a:r>
          </a:p>
        </p:txBody>
      </p:sp>
      <p:sp>
        <p:nvSpPr>
          <p:cNvPr id="3" name="日期占位符 2">
            <a:extLst>
              <a:ext uri="{FF2B5EF4-FFF2-40B4-BE49-F238E27FC236}">
                <a16:creationId xmlns:a16="http://schemas.microsoft.com/office/drawing/2014/main" id="{2C9D6840-0472-476A-9642-D509F298822E}"/>
              </a:ext>
            </a:extLst>
          </p:cNvPr>
          <p:cNvSpPr>
            <a:spLocks noGrp="1"/>
          </p:cNvSpPr>
          <p:nvPr>
            <p:ph type="dt" sz="half" idx="14"/>
          </p:nvPr>
        </p:nvSpPr>
        <p:spPr>
          <a:xfrm>
            <a:off x="660400" y="6235702"/>
            <a:ext cx="334264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1" u="none" strike="noStrike" kern="1200" cap="none" spc="300" normalizeH="0" baseline="0" noProof="0" dirty="0">
                <a:ln>
                  <a:noFill/>
                </a:ln>
                <a:solidFill>
                  <a:srgbClr val="445437"/>
                </a:solidFill>
                <a:effectLst/>
                <a:uLnTx/>
                <a:uFillTx/>
                <a:latin typeface="Microsoft YaHei"/>
                <a:ea typeface="Microsoft YaHei"/>
                <a:cs typeface="+mn-ea"/>
              </a:rPr>
              <a:t>止于至善</a:t>
            </a:r>
            <a:endParaRPr kumimoji="0" lang="zh-CN" altLang="en-US" sz="1400" b="0" i="0" u="none" strike="noStrike" kern="1200" cap="none" spc="300" normalizeH="0" baseline="0" noProof="0" dirty="0">
              <a:ln>
                <a:noFill/>
              </a:ln>
              <a:solidFill>
                <a:prstClr val="white">
                  <a:lumMod val="75000"/>
                </a:prstClr>
              </a:solidFill>
              <a:effectLst/>
              <a:uLnTx/>
              <a:uFillTx/>
              <a:latin typeface="Arial"/>
              <a:ea typeface="Microsoft YaHei"/>
              <a:cs typeface="+mn-ea"/>
            </a:endParaRPr>
          </a:p>
        </p:txBody>
      </p:sp>
      <p:sp>
        <p:nvSpPr>
          <p:cNvPr id="4" name="灯片编号占位符 3">
            <a:extLst>
              <a:ext uri="{FF2B5EF4-FFF2-40B4-BE49-F238E27FC236}">
                <a16:creationId xmlns:a16="http://schemas.microsoft.com/office/drawing/2014/main" id="{F16C8BA0-ECB3-4791-83BE-40B4968203CC}"/>
              </a:ext>
            </a:extLst>
          </p:cNvPr>
          <p:cNvSpPr>
            <a:spLocks noGrp="1"/>
          </p:cNvSpPr>
          <p:nvPr>
            <p:ph type="sldNum" sz="quarter" idx="16"/>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9ECAFE-A460-4E13-ABCB-32CAE6136244}" type="slidenum">
              <a:rPr kumimoji="0" lang="zh-CN" altLang="en-US" sz="1400" b="0" i="0" u="none" strike="noStrike" kern="1200" cap="none" spc="0" normalizeH="0" baseline="0" noProof="0" smtClean="0">
                <a:ln>
                  <a:noFill/>
                </a:ln>
                <a:solidFill>
                  <a:prstClr val="white">
                    <a:lumMod val="75000"/>
                  </a:prstClr>
                </a:solidFill>
                <a:effectLst/>
                <a:uLnTx/>
                <a:uFillTx/>
                <a:latin typeface="Arial"/>
                <a:ea typeface="Microsoft YaHei"/>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zh-CN" altLang="en-US" sz="1400" b="0" i="0" u="none" strike="noStrike" kern="1200" cap="none" spc="0" normalizeH="0" baseline="0" noProof="0" dirty="0">
              <a:ln>
                <a:noFill/>
              </a:ln>
              <a:solidFill>
                <a:prstClr val="white">
                  <a:lumMod val="75000"/>
                </a:prstClr>
              </a:solidFill>
              <a:effectLst/>
              <a:uLnTx/>
              <a:uFillTx/>
              <a:latin typeface="Arial"/>
              <a:ea typeface="Microsoft YaHei"/>
              <a:cs typeface="+mn-cs"/>
            </a:endParaRPr>
          </a:p>
        </p:txBody>
      </p:sp>
      <p:sp>
        <p:nvSpPr>
          <p:cNvPr id="10" name="文本占位符 7">
            <a:extLst>
              <a:ext uri="{FF2B5EF4-FFF2-40B4-BE49-F238E27FC236}">
                <a16:creationId xmlns:a16="http://schemas.microsoft.com/office/drawing/2014/main" id="{16BA1AC8-8B7B-47BA-B142-294D3FA37F7B}"/>
              </a:ext>
            </a:extLst>
          </p:cNvPr>
          <p:cNvSpPr>
            <a:spLocks noGrp="1"/>
          </p:cNvSpPr>
          <p:nvPr>
            <p:ph type="body" sz="quarter" idx="12"/>
          </p:nvPr>
        </p:nvSpPr>
        <p:spPr>
          <a:xfrm>
            <a:off x="619830" y="873412"/>
            <a:ext cx="2576565" cy="462755"/>
          </a:xfrm>
        </p:spPr>
        <p:txBody>
          <a:bodyPr/>
          <a:lstStyle/>
          <a:p>
            <a:r>
              <a:rPr lang="zh-CN" altLang="en-US" sz="2400" dirty="0">
                <a:ea typeface="+mn-ea"/>
                <a:cs typeface="+mn-ea"/>
              </a:rPr>
              <a:t>内生性处理</a:t>
            </a:r>
          </a:p>
        </p:txBody>
      </p:sp>
      <p:pic>
        <p:nvPicPr>
          <p:cNvPr id="5" name="图片 4">
            <a:extLst>
              <a:ext uri="{FF2B5EF4-FFF2-40B4-BE49-F238E27FC236}">
                <a16:creationId xmlns:a16="http://schemas.microsoft.com/office/drawing/2014/main" id="{85DCDD41-7E5B-4949-B532-C916740C606B}"/>
              </a:ext>
            </a:extLst>
          </p:cNvPr>
          <p:cNvPicPr>
            <a:picLocks noChangeAspect="1"/>
          </p:cNvPicPr>
          <p:nvPr/>
        </p:nvPicPr>
        <p:blipFill>
          <a:blip r:embed="rId3"/>
          <a:stretch>
            <a:fillRect/>
          </a:stretch>
        </p:blipFill>
        <p:spPr>
          <a:xfrm>
            <a:off x="4835887" y="1170317"/>
            <a:ext cx="5699975" cy="5932347"/>
          </a:xfrm>
          <a:prstGeom prst="rect">
            <a:avLst/>
          </a:prstGeom>
        </p:spPr>
      </p:pic>
      <p:sp>
        <p:nvSpPr>
          <p:cNvPr id="12" name="文本框 11">
            <a:extLst>
              <a:ext uri="{FF2B5EF4-FFF2-40B4-BE49-F238E27FC236}">
                <a16:creationId xmlns:a16="http://schemas.microsoft.com/office/drawing/2014/main" id="{CE4DD74E-BC00-495B-81AA-048D7AEC0B1F}"/>
              </a:ext>
            </a:extLst>
          </p:cNvPr>
          <p:cNvSpPr txBox="1"/>
          <p:nvPr/>
        </p:nvSpPr>
        <p:spPr>
          <a:xfrm>
            <a:off x="4523763" y="770422"/>
            <a:ext cx="6094602" cy="379015"/>
          </a:xfrm>
          <a:prstGeom prst="rect">
            <a:avLst/>
          </a:prstGeom>
          <a:noFill/>
        </p:spPr>
        <p:txBody>
          <a:bodyPr wrap="square">
            <a:spAutoFit/>
          </a:bodyPr>
          <a:lstStyle/>
          <a:p>
            <a:pPr indent="266700" algn="ctr">
              <a:lnSpc>
                <a:spcPct val="150000"/>
              </a:lnSpc>
            </a:pPr>
            <a:r>
              <a:rPr lang="zh-CN" altLang="zh-CN" sz="1400" kern="100" dirty="0">
                <a:effectLst/>
                <a:latin typeface="宋体" panose="02010600030101010101" pitchFamily="2" charset="-122"/>
                <a:ea typeface="宋体" panose="02010600030101010101" pitchFamily="2" charset="-122"/>
                <a:cs typeface="Times New Roman" panose="02020603050405020304" pitchFamily="18" charset="0"/>
              </a:rPr>
              <a:t>表</a:t>
            </a:r>
            <a:r>
              <a:rPr lang="en-US" altLang="zh-CN" sz="1400" kern="100" dirty="0">
                <a:effectLst/>
                <a:latin typeface="宋体" panose="02010600030101010101" pitchFamily="2" charset="-122"/>
                <a:ea typeface="宋体" panose="02010600030101010101" pitchFamily="2" charset="-122"/>
                <a:cs typeface="Times New Roman" panose="02020603050405020304" pitchFamily="18" charset="0"/>
              </a:rPr>
              <a:t>5-5 </a:t>
            </a:r>
            <a:r>
              <a:rPr lang="zh-CN" altLang="zh-CN" sz="1400" kern="0" dirty="0">
                <a:effectLst/>
                <a:latin typeface="宋体" panose="02010600030101010101" pitchFamily="2" charset="-122"/>
                <a:ea typeface="宋体" panose="02010600030101010101" pitchFamily="2" charset="-122"/>
                <a:cs typeface="Times New Roman" panose="02020603050405020304" pitchFamily="18" charset="0"/>
              </a:rPr>
              <a:t>两阶段最小二乘（</a:t>
            </a:r>
            <a:r>
              <a:rPr lang="en-US" altLang="zh-CN" sz="1400" kern="0" dirty="0">
                <a:effectLst/>
                <a:latin typeface="宋体" panose="02010600030101010101" pitchFamily="2" charset="-122"/>
                <a:ea typeface="宋体" panose="02010600030101010101" pitchFamily="2" charset="-122"/>
                <a:cs typeface="Times New Roman" panose="02020603050405020304" pitchFamily="18" charset="0"/>
              </a:rPr>
              <a:t>2SLS</a:t>
            </a:r>
            <a:r>
              <a:rPr lang="zh-CN" altLang="zh-CN" sz="1400" kern="0" dirty="0">
                <a:effectLst/>
                <a:latin typeface="宋体" panose="02010600030101010101" pitchFamily="2" charset="-122"/>
                <a:ea typeface="宋体" panose="02010600030101010101" pitchFamily="2" charset="-122"/>
                <a:cs typeface="Times New Roman" panose="02020603050405020304" pitchFamily="18" charset="0"/>
              </a:rPr>
              <a:t>）的估计结果</a:t>
            </a:r>
            <a:endParaRPr lang="zh-CN" altLang="zh-CN" sz="1400" kern="100" dirty="0">
              <a:effectLst/>
              <a:latin typeface="宋体" panose="02010600030101010101" pitchFamily="2" charset="-122"/>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73016629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a:extLst>
              <a:ext uri="{FF2B5EF4-FFF2-40B4-BE49-F238E27FC236}">
                <a16:creationId xmlns:a16="http://schemas.microsoft.com/office/drawing/2014/main" id="{47E0EAF2-E971-4BFD-8F0E-AC97A22EDC5C}"/>
              </a:ext>
            </a:extLst>
          </p:cNvPr>
          <p:cNvSpPr>
            <a:spLocks noGrp="1"/>
          </p:cNvSpPr>
          <p:nvPr>
            <p:ph type="body" sz="quarter" idx="11"/>
          </p:nvPr>
        </p:nvSpPr>
        <p:spPr/>
        <p:txBody>
          <a:bodyPr/>
          <a:lstStyle/>
          <a:p>
            <a:r>
              <a:rPr lang="zh-CN" altLang="en-US" dirty="0">
                <a:ea typeface="+mn-ea"/>
                <a:cs typeface="+mn-ea"/>
              </a:rPr>
              <a:t>贸易便利化对进口产品质量影响的实证分析</a:t>
            </a:r>
          </a:p>
        </p:txBody>
      </p:sp>
      <p:sp>
        <p:nvSpPr>
          <p:cNvPr id="3" name="日期占位符 2">
            <a:extLst>
              <a:ext uri="{FF2B5EF4-FFF2-40B4-BE49-F238E27FC236}">
                <a16:creationId xmlns:a16="http://schemas.microsoft.com/office/drawing/2014/main" id="{2C9D6840-0472-476A-9642-D509F298822E}"/>
              </a:ext>
            </a:extLst>
          </p:cNvPr>
          <p:cNvSpPr>
            <a:spLocks noGrp="1"/>
          </p:cNvSpPr>
          <p:nvPr>
            <p:ph type="dt" sz="half" idx="14"/>
          </p:nvPr>
        </p:nvSpPr>
        <p:spPr>
          <a:xfrm>
            <a:off x="660400" y="6235702"/>
            <a:ext cx="334264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1" u="none" strike="noStrike" kern="1200" cap="none" spc="300" normalizeH="0" baseline="0" noProof="0" dirty="0">
                <a:ln>
                  <a:noFill/>
                </a:ln>
                <a:solidFill>
                  <a:srgbClr val="445437"/>
                </a:solidFill>
                <a:effectLst/>
                <a:uLnTx/>
                <a:uFillTx/>
                <a:latin typeface="Microsoft YaHei"/>
                <a:ea typeface="Microsoft YaHei"/>
                <a:cs typeface="+mn-ea"/>
              </a:rPr>
              <a:t>止于至善</a:t>
            </a:r>
            <a:endParaRPr kumimoji="0" lang="zh-CN" altLang="en-US" sz="1400" b="0" i="0" u="none" strike="noStrike" kern="1200" cap="none" spc="300" normalizeH="0" baseline="0" noProof="0" dirty="0">
              <a:ln>
                <a:noFill/>
              </a:ln>
              <a:solidFill>
                <a:prstClr val="white">
                  <a:lumMod val="75000"/>
                </a:prstClr>
              </a:solidFill>
              <a:effectLst/>
              <a:uLnTx/>
              <a:uFillTx/>
              <a:latin typeface="Arial"/>
              <a:ea typeface="Microsoft YaHei"/>
              <a:cs typeface="+mn-ea"/>
            </a:endParaRPr>
          </a:p>
        </p:txBody>
      </p:sp>
      <p:sp>
        <p:nvSpPr>
          <p:cNvPr id="4" name="灯片编号占位符 3">
            <a:extLst>
              <a:ext uri="{FF2B5EF4-FFF2-40B4-BE49-F238E27FC236}">
                <a16:creationId xmlns:a16="http://schemas.microsoft.com/office/drawing/2014/main" id="{F16C8BA0-ECB3-4791-83BE-40B4968203CC}"/>
              </a:ext>
            </a:extLst>
          </p:cNvPr>
          <p:cNvSpPr>
            <a:spLocks noGrp="1"/>
          </p:cNvSpPr>
          <p:nvPr>
            <p:ph type="sldNum" sz="quarter" idx="16"/>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9ECAFE-A460-4E13-ABCB-32CAE6136244}" type="slidenum">
              <a:rPr kumimoji="0" lang="zh-CN" altLang="en-US" sz="1400" b="0" i="0" u="none" strike="noStrike" kern="1200" cap="none" spc="0" normalizeH="0" baseline="0" noProof="0" smtClean="0">
                <a:ln>
                  <a:noFill/>
                </a:ln>
                <a:solidFill>
                  <a:prstClr val="white">
                    <a:lumMod val="75000"/>
                  </a:prstClr>
                </a:solidFill>
                <a:effectLst/>
                <a:uLnTx/>
                <a:uFillTx/>
                <a:latin typeface="Arial"/>
                <a:ea typeface="Microsoft YaHei"/>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zh-CN" altLang="en-US" sz="1400" b="0" i="0" u="none" strike="noStrike" kern="1200" cap="none" spc="0" normalizeH="0" baseline="0" noProof="0" dirty="0">
              <a:ln>
                <a:noFill/>
              </a:ln>
              <a:solidFill>
                <a:prstClr val="white">
                  <a:lumMod val="75000"/>
                </a:prstClr>
              </a:solidFill>
              <a:effectLst/>
              <a:uLnTx/>
              <a:uFillTx/>
              <a:latin typeface="Arial"/>
              <a:ea typeface="Microsoft YaHei"/>
              <a:cs typeface="+mn-cs"/>
            </a:endParaRPr>
          </a:p>
        </p:txBody>
      </p:sp>
      <p:sp>
        <p:nvSpPr>
          <p:cNvPr id="10" name="文本占位符 7">
            <a:extLst>
              <a:ext uri="{FF2B5EF4-FFF2-40B4-BE49-F238E27FC236}">
                <a16:creationId xmlns:a16="http://schemas.microsoft.com/office/drawing/2014/main" id="{16BA1AC8-8B7B-47BA-B142-294D3FA37F7B}"/>
              </a:ext>
            </a:extLst>
          </p:cNvPr>
          <p:cNvSpPr>
            <a:spLocks noGrp="1"/>
          </p:cNvSpPr>
          <p:nvPr>
            <p:ph type="body" sz="quarter" idx="12"/>
          </p:nvPr>
        </p:nvSpPr>
        <p:spPr>
          <a:xfrm>
            <a:off x="601420" y="867275"/>
            <a:ext cx="2576565" cy="462755"/>
          </a:xfrm>
        </p:spPr>
        <p:txBody>
          <a:bodyPr/>
          <a:lstStyle/>
          <a:p>
            <a:r>
              <a:rPr lang="zh-CN" altLang="en-US" sz="2400" dirty="0">
                <a:ea typeface="+mn-ea"/>
                <a:cs typeface="+mn-ea"/>
              </a:rPr>
              <a:t>稳健性检验</a:t>
            </a:r>
          </a:p>
        </p:txBody>
      </p:sp>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D081A3B0-BBB2-48A0-A405-40CBB43316A3}"/>
                  </a:ext>
                </a:extLst>
              </p:cNvPr>
              <p:cNvSpPr txBox="1"/>
              <p:nvPr/>
            </p:nvSpPr>
            <p:spPr>
              <a:xfrm>
                <a:off x="683356" y="2136338"/>
                <a:ext cx="3840407" cy="2531527"/>
              </a:xfrm>
              <a:prstGeom prst="rect">
                <a:avLst/>
              </a:prstGeom>
              <a:noFill/>
            </p:spPr>
            <p:txBody>
              <a:bodyPr wrap="square">
                <a:spAutoFit/>
              </a:bodyPr>
              <a:lstStyle/>
              <a:p>
                <a:pPr>
                  <a:lnSpc>
                    <a:spcPct val="150000"/>
                  </a:lnSpc>
                </a:pPr>
                <a:r>
                  <a:rPr lang="zh-CN" altLang="zh-CN" sz="1800" spc="-30" dirty="0">
                    <a:effectLst/>
                    <a:latin typeface="Times New Roman" panose="02020603050405020304" pitchFamily="18" charset="0"/>
                    <a:ea typeface="宋体" panose="02010600030101010101" pitchFamily="2" charset="-122"/>
                    <a:cs typeface="Times New Roman" panose="02020603050405020304" pitchFamily="18" charset="0"/>
                  </a:rPr>
                  <a:t>对贸易便利化各指标进行指数化处理。具体处理办法为将各指标中的数据除以该指标中的最大值，即</a:t>
                </a:r>
                <a14:m>
                  <m:oMath xmlns:m="http://schemas.openxmlformats.org/officeDocument/2006/math">
                    <m:sSub>
                      <m:sSubPr>
                        <m:ctrlPr>
                          <a:rPr lang="zh-CN" altLang="zh-CN" i="1" spc="-30">
                            <a:effectLst/>
                            <a:latin typeface="Cambria Math" panose="02040503050406030204" pitchFamily="18" charset="0"/>
                            <a:ea typeface="Cambria Math" panose="02040503050406030204" pitchFamily="18" charset="0"/>
                          </a:rPr>
                        </m:ctrlPr>
                      </m:sSubPr>
                      <m:e>
                        <m:r>
                          <a:rPr lang="en-US" altLang="zh-CN" sz="1800" i="1" spc="-30">
                            <a:effectLst/>
                            <a:latin typeface="Cambria Math" panose="02040503050406030204" pitchFamily="18" charset="0"/>
                            <a:ea typeface="宋体" panose="02010600030101010101" pitchFamily="2" charset="-122"/>
                            <a:cs typeface="Times New Roman" panose="02020603050405020304" pitchFamily="18" charset="0"/>
                          </a:rPr>
                          <m:t>𝑍</m:t>
                        </m:r>
                      </m:e>
                      <m:sub>
                        <m:r>
                          <a:rPr lang="en-US" altLang="zh-CN" sz="1800" i="1" spc="-30">
                            <a:effectLst/>
                            <a:latin typeface="Cambria Math" panose="02040503050406030204" pitchFamily="18" charset="0"/>
                            <a:ea typeface="宋体" panose="02010600030101010101" pitchFamily="2" charset="-122"/>
                            <a:cs typeface="Times New Roman" panose="02020603050405020304" pitchFamily="18" charset="0"/>
                          </a:rPr>
                          <m:t>𝑡</m:t>
                        </m:r>
                      </m:sub>
                    </m:sSub>
                  </m:oMath>
                </a14:m>
                <a:r>
                  <a:rPr lang="en-US" altLang="zh-CN" sz="1800" spc="-30" dirty="0">
                    <a:effectLst/>
                    <a:latin typeface="Times New Roman" panose="02020603050405020304" pitchFamily="18" charset="0"/>
                    <a:ea typeface="宋体" panose="02010600030101010101" pitchFamily="2" charset="-122"/>
                  </a:rPr>
                  <a:t>=</a:t>
                </a:r>
                <a14:m>
                  <m:oMath xmlns:m="http://schemas.openxmlformats.org/officeDocument/2006/math">
                    <m:f>
                      <m:fPr>
                        <m:type m:val="lin"/>
                        <m:ctrlPr>
                          <a:rPr lang="zh-CN" altLang="zh-CN" i="1" spc="-30">
                            <a:effectLst/>
                            <a:latin typeface="Cambria Math" panose="02040503050406030204" pitchFamily="18" charset="0"/>
                            <a:ea typeface="Cambria Math" panose="02040503050406030204" pitchFamily="18" charset="0"/>
                          </a:rPr>
                        </m:ctrlPr>
                      </m:fPr>
                      <m:num>
                        <m:sSub>
                          <m:sSubPr>
                            <m:ctrlPr>
                              <a:rPr lang="zh-CN" altLang="zh-CN" i="1" spc="-30">
                                <a:effectLst/>
                                <a:latin typeface="Cambria Math" panose="02040503050406030204" pitchFamily="18" charset="0"/>
                                <a:ea typeface="Cambria Math" panose="02040503050406030204" pitchFamily="18" charset="0"/>
                              </a:rPr>
                            </m:ctrlPr>
                          </m:sSubPr>
                          <m:e>
                            <m:r>
                              <a:rPr lang="en-US" altLang="zh-CN" sz="1800" i="1" spc="-30">
                                <a:effectLst/>
                                <a:latin typeface="Cambria Math" panose="02040503050406030204" pitchFamily="18" charset="0"/>
                                <a:ea typeface="宋体" panose="02010600030101010101" pitchFamily="2" charset="-122"/>
                                <a:cs typeface="Times New Roman" panose="02020603050405020304" pitchFamily="18" charset="0"/>
                              </a:rPr>
                              <m:t>𝑋</m:t>
                            </m:r>
                          </m:e>
                          <m:sub>
                            <m:r>
                              <a:rPr lang="en-US" altLang="zh-CN" sz="1800" i="1" spc="-30">
                                <a:effectLst/>
                                <a:latin typeface="Cambria Math" panose="02040503050406030204" pitchFamily="18" charset="0"/>
                                <a:ea typeface="宋体" panose="02010600030101010101" pitchFamily="2" charset="-122"/>
                                <a:cs typeface="Times New Roman" panose="02020603050405020304" pitchFamily="18" charset="0"/>
                              </a:rPr>
                              <m:t>𝑡</m:t>
                            </m:r>
                          </m:sub>
                        </m:sSub>
                      </m:num>
                      <m:den>
                        <m:sSub>
                          <m:sSubPr>
                            <m:ctrlPr>
                              <a:rPr lang="zh-CN" altLang="zh-CN" i="1" spc="-30">
                                <a:effectLst/>
                                <a:latin typeface="Cambria Math" panose="02040503050406030204" pitchFamily="18" charset="0"/>
                                <a:ea typeface="Cambria Math" panose="02040503050406030204" pitchFamily="18" charset="0"/>
                              </a:rPr>
                            </m:ctrlPr>
                          </m:sSubPr>
                          <m:e>
                            <m:r>
                              <a:rPr lang="en-US" altLang="zh-CN" sz="1800" i="1" spc="-30">
                                <a:effectLst/>
                                <a:latin typeface="Cambria Math" panose="02040503050406030204" pitchFamily="18" charset="0"/>
                                <a:ea typeface="宋体" panose="02010600030101010101" pitchFamily="2" charset="-122"/>
                                <a:cs typeface="Times New Roman" panose="02020603050405020304" pitchFamily="18" charset="0"/>
                              </a:rPr>
                              <m:t>𝑋</m:t>
                            </m:r>
                          </m:e>
                          <m:sub>
                            <m:r>
                              <a:rPr lang="en-US" altLang="zh-CN" sz="1800" i="1" spc="-30">
                                <a:effectLst/>
                                <a:latin typeface="Cambria Math" panose="02040503050406030204" pitchFamily="18" charset="0"/>
                                <a:ea typeface="宋体" panose="02010600030101010101" pitchFamily="2" charset="-122"/>
                                <a:cs typeface="Times New Roman" panose="02020603050405020304" pitchFamily="18" charset="0"/>
                              </a:rPr>
                              <m:t>𝑚𝑎𝑥</m:t>
                            </m:r>
                          </m:sub>
                        </m:sSub>
                      </m:den>
                    </m:f>
                  </m:oMath>
                </a14:m>
                <a:r>
                  <a:rPr lang="zh-CN" altLang="zh-CN" sz="1800" spc="-30" dirty="0">
                    <a:effectLst/>
                    <a:latin typeface="Times New Roman" panose="02020603050405020304" pitchFamily="18" charset="0"/>
                    <a:ea typeface="宋体" panose="02010600030101010101" pitchFamily="2" charset="-122"/>
                    <a:cs typeface="Times New Roman" panose="02020603050405020304" pitchFamily="18" charset="0"/>
                  </a:rPr>
                  <a:t>，</a:t>
                </a:r>
                <a14:m>
                  <m:oMath xmlns:m="http://schemas.openxmlformats.org/officeDocument/2006/math">
                    <m:sSub>
                      <m:sSubPr>
                        <m:ctrlPr>
                          <a:rPr lang="zh-CN" altLang="zh-CN" i="1" spc="-30">
                            <a:effectLst/>
                            <a:latin typeface="Cambria Math" panose="02040503050406030204" pitchFamily="18" charset="0"/>
                            <a:ea typeface="Cambria Math" panose="02040503050406030204" pitchFamily="18" charset="0"/>
                          </a:rPr>
                        </m:ctrlPr>
                      </m:sSubPr>
                      <m:e>
                        <m:r>
                          <a:rPr lang="en-US" altLang="zh-CN" sz="1800" i="1" spc="-30">
                            <a:effectLst/>
                            <a:latin typeface="Cambria Math" panose="02040503050406030204" pitchFamily="18" charset="0"/>
                            <a:ea typeface="宋体" panose="02010600030101010101" pitchFamily="2" charset="-122"/>
                            <a:cs typeface="Times New Roman" panose="02020603050405020304" pitchFamily="18" charset="0"/>
                          </a:rPr>
                          <m:t>𝑍</m:t>
                        </m:r>
                      </m:e>
                      <m:sub>
                        <m:r>
                          <a:rPr lang="en-US" altLang="zh-CN" sz="1800" i="1" spc="-30">
                            <a:effectLst/>
                            <a:latin typeface="Cambria Math" panose="02040503050406030204" pitchFamily="18" charset="0"/>
                            <a:ea typeface="宋体" panose="02010600030101010101" pitchFamily="2" charset="-122"/>
                            <a:cs typeface="Times New Roman" panose="02020603050405020304" pitchFamily="18" charset="0"/>
                          </a:rPr>
                          <m:t>𝑡</m:t>
                        </m:r>
                      </m:sub>
                    </m:sSub>
                  </m:oMath>
                </a14:m>
                <a:r>
                  <a:rPr lang="zh-CN" altLang="zh-CN" sz="1800" spc="-30" dirty="0">
                    <a:effectLst/>
                    <a:latin typeface="Times New Roman" panose="02020603050405020304" pitchFamily="18" charset="0"/>
                    <a:ea typeface="宋体" panose="02010600030101010101" pitchFamily="2" charset="-122"/>
                    <a:cs typeface="Times New Roman" panose="02020603050405020304" pitchFamily="18" charset="0"/>
                  </a:rPr>
                  <a:t>为标准化后的数据，</a:t>
                </a:r>
                <a14:m>
                  <m:oMath xmlns:m="http://schemas.openxmlformats.org/officeDocument/2006/math">
                    <m:sSub>
                      <m:sSubPr>
                        <m:ctrlPr>
                          <a:rPr lang="zh-CN" altLang="zh-CN" i="1" spc="-30">
                            <a:effectLst/>
                            <a:latin typeface="Cambria Math" panose="02040503050406030204" pitchFamily="18" charset="0"/>
                            <a:ea typeface="Cambria Math" panose="02040503050406030204" pitchFamily="18" charset="0"/>
                          </a:rPr>
                        </m:ctrlPr>
                      </m:sSubPr>
                      <m:e>
                        <m:r>
                          <a:rPr lang="en-US" altLang="zh-CN" sz="1800" i="1" spc="-30">
                            <a:effectLst/>
                            <a:latin typeface="Cambria Math" panose="02040503050406030204" pitchFamily="18" charset="0"/>
                            <a:ea typeface="宋体" panose="02010600030101010101" pitchFamily="2" charset="-122"/>
                            <a:cs typeface="Times New Roman" panose="02020603050405020304" pitchFamily="18" charset="0"/>
                          </a:rPr>
                          <m:t>𝑋</m:t>
                        </m:r>
                      </m:e>
                      <m:sub>
                        <m:r>
                          <a:rPr lang="en-US" altLang="zh-CN" sz="1800" i="1" spc="-30">
                            <a:effectLst/>
                            <a:latin typeface="Cambria Math" panose="02040503050406030204" pitchFamily="18" charset="0"/>
                            <a:ea typeface="宋体" panose="02010600030101010101" pitchFamily="2" charset="-122"/>
                            <a:cs typeface="Times New Roman" panose="02020603050405020304" pitchFamily="18" charset="0"/>
                          </a:rPr>
                          <m:t>𝑡</m:t>
                        </m:r>
                      </m:sub>
                    </m:sSub>
                  </m:oMath>
                </a14:m>
                <a:r>
                  <a:rPr lang="zh-CN" altLang="zh-CN" sz="1800" spc="-30" dirty="0">
                    <a:effectLst/>
                    <a:latin typeface="Times New Roman" panose="02020603050405020304" pitchFamily="18" charset="0"/>
                    <a:ea typeface="宋体" panose="02010600030101010101" pitchFamily="2" charset="-122"/>
                    <a:cs typeface="Times New Roman" panose="02020603050405020304" pitchFamily="18" charset="0"/>
                  </a:rPr>
                  <a:t>为一组指标的原始数据，</a:t>
                </a:r>
                <a14:m>
                  <m:oMath xmlns:m="http://schemas.openxmlformats.org/officeDocument/2006/math">
                    <m:sSub>
                      <m:sSubPr>
                        <m:ctrlPr>
                          <a:rPr lang="zh-CN" altLang="zh-CN" i="1" spc="-30">
                            <a:effectLst/>
                            <a:latin typeface="Cambria Math" panose="02040503050406030204" pitchFamily="18" charset="0"/>
                            <a:ea typeface="Cambria Math" panose="02040503050406030204" pitchFamily="18" charset="0"/>
                          </a:rPr>
                        </m:ctrlPr>
                      </m:sSubPr>
                      <m:e>
                        <m:r>
                          <a:rPr lang="en-US" altLang="zh-CN" sz="1800" i="1" spc="-30">
                            <a:effectLst/>
                            <a:latin typeface="Cambria Math" panose="02040503050406030204" pitchFamily="18" charset="0"/>
                            <a:ea typeface="宋体" panose="02010600030101010101" pitchFamily="2" charset="-122"/>
                            <a:cs typeface="Times New Roman" panose="02020603050405020304" pitchFamily="18" charset="0"/>
                          </a:rPr>
                          <m:t>𝑋</m:t>
                        </m:r>
                      </m:e>
                      <m:sub>
                        <m:r>
                          <a:rPr lang="en-US" altLang="zh-CN" sz="1800" i="1" spc="-30">
                            <a:effectLst/>
                            <a:latin typeface="Cambria Math" panose="02040503050406030204" pitchFamily="18" charset="0"/>
                            <a:ea typeface="宋体" panose="02010600030101010101" pitchFamily="2" charset="-122"/>
                            <a:cs typeface="Times New Roman" panose="02020603050405020304" pitchFamily="18" charset="0"/>
                          </a:rPr>
                          <m:t>𝑚𝑎𝑥</m:t>
                        </m:r>
                      </m:sub>
                    </m:sSub>
                  </m:oMath>
                </a14:m>
                <a:r>
                  <a:rPr lang="zh-CN" altLang="zh-CN" sz="1800" spc="-30" dirty="0">
                    <a:effectLst/>
                    <a:latin typeface="Times New Roman" panose="02020603050405020304" pitchFamily="18" charset="0"/>
                    <a:ea typeface="宋体" panose="02010600030101010101" pitchFamily="2" charset="-122"/>
                    <a:cs typeface="Times New Roman" panose="02020603050405020304" pitchFamily="18" charset="0"/>
                  </a:rPr>
                  <a:t>为一组指标中的最大值。</a:t>
                </a:r>
                <a:endParaRPr lang="zh-CN" altLang="en-US" dirty="0"/>
              </a:p>
            </p:txBody>
          </p:sp>
        </mc:Choice>
        <mc:Fallback xmlns="">
          <p:sp>
            <p:nvSpPr>
              <p:cNvPr id="9" name="文本框 8">
                <a:extLst>
                  <a:ext uri="{FF2B5EF4-FFF2-40B4-BE49-F238E27FC236}">
                    <a16:creationId xmlns:a16="http://schemas.microsoft.com/office/drawing/2014/main" id="{D081A3B0-BBB2-48A0-A405-40CBB43316A3}"/>
                  </a:ext>
                </a:extLst>
              </p:cNvPr>
              <p:cNvSpPr txBox="1">
                <a:spLocks noRot="1" noChangeAspect="1" noMove="1" noResize="1" noEditPoints="1" noAdjustHandles="1" noChangeArrowheads="1" noChangeShapeType="1" noTextEdit="1"/>
              </p:cNvSpPr>
              <p:nvPr/>
            </p:nvSpPr>
            <p:spPr>
              <a:xfrm>
                <a:off x="683356" y="2136338"/>
                <a:ext cx="3840407" cy="2531527"/>
              </a:xfrm>
              <a:prstGeom prst="rect">
                <a:avLst/>
              </a:prstGeom>
              <a:blipFill>
                <a:blip r:embed="rId3"/>
                <a:stretch>
                  <a:fillRect l="-1270" r="-7302" b="-2163"/>
                </a:stretch>
              </a:blipFill>
            </p:spPr>
            <p:txBody>
              <a:bodyPr/>
              <a:lstStyle/>
              <a:p>
                <a:r>
                  <a:rPr lang="zh-CN" altLang="en-US">
                    <a:noFill/>
                  </a:rPr>
                  <a:t> </a:t>
                </a:r>
              </a:p>
            </p:txBody>
          </p:sp>
        </mc:Fallback>
      </mc:AlternateContent>
      <p:pic>
        <p:nvPicPr>
          <p:cNvPr id="6" name="图片 5">
            <a:extLst>
              <a:ext uri="{FF2B5EF4-FFF2-40B4-BE49-F238E27FC236}">
                <a16:creationId xmlns:a16="http://schemas.microsoft.com/office/drawing/2014/main" id="{2E728452-7C6F-4CA2-8365-43CCBC730A3D}"/>
              </a:ext>
            </a:extLst>
          </p:cNvPr>
          <p:cNvPicPr>
            <a:picLocks noChangeAspect="1"/>
          </p:cNvPicPr>
          <p:nvPr/>
        </p:nvPicPr>
        <p:blipFill>
          <a:blip r:embed="rId4"/>
          <a:stretch>
            <a:fillRect/>
          </a:stretch>
        </p:blipFill>
        <p:spPr>
          <a:xfrm>
            <a:off x="4666377" y="1598644"/>
            <a:ext cx="6760400" cy="5337457"/>
          </a:xfrm>
          <a:prstGeom prst="rect">
            <a:avLst/>
          </a:prstGeom>
        </p:spPr>
      </p:pic>
      <p:sp>
        <p:nvSpPr>
          <p:cNvPr id="13" name="文本框 12">
            <a:extLst>
              <a:ext uri="{FF2B5EF4-FFF2-40B4-BE49-F238E27FC236}">
                <a16:creationId xmlns:a16="http://schemas.microsoft.com/office/drawing/2014/main" id="{697BFDE3-6514-4334-8B21-47E02FEA7551}"/>
              </a:ext>
            </a:extLst>
          </p:cNvPr>
          <p:cNvSpPr txBox="1"/>
          <p:nvPr/>
        </p:nvSpPr>
        <p:spPr>
          <a:xfrm>
            <a:off x="4876101" y="1143391"/>
            <a:ext cx="6094602" cy="374654"/>
          </a:xfrm>
          <a:prstGeom prst="rect">
            <a:avLst/>
          </a:prstGeom>
          <a:noFill/>
        </p:spPr>
        <p:txBody>
          <a:bodyPr wrap="square">
            <a:spAutoFit/>
          </a:bodyPr>
          <a:lstStyle/>
          <a:p>
            <a:pPr indent="266700" algn="ctr">
              <a:lnSpc>
                <a:spcPct val="150000"/>
              </a:lnSpc>
            </a:pPr>
            <a:r>
              <a:rPr lang="zh-CN" altLang="zh-CN" sz="1400" kern="100" dirty="0">
                <a:effectLst/>
                <a:latin typeface="Times New Roman" panose="02020603050405020304" pitchFamily="18" charset="0"/>
                <a:ea typeface="宋体" panose="02010600030101010101" pitchFamily="2" charset="-122"/>
                <a:cs typeface="Times New Roman" panose="02020603050405020304" pitchFamily="18" charset="0"/>
              </a:rPr>
              <a:t>表</a:t>
            </a:r>
            <a:r>
              <a:rPr lang="en-US" altLang="zh-CN" sz="1400" kern="100" dirty="0">
                <a:effectLst/>
                <a:latin typeface="Times New Roman" panose="02020603050405020304" pitchFamily="18" charset="0"/>
                <a:ea typeface="宋体" panose="02010600030101010101" pitchFamily="2" charset="-122"/>
                <a:cs typeface="Times New Roman" panose="02020603050405020304" pitchFamily="18" charset="0"/>
              </a:rPr>
              <a:t>5-6</a:t>
            </a:r>
            <a:r>
              <a:rPr lang="zh-CN" altLang="zh-CN" sz="1400" kern="100" spc="-30" dirty="0">
                <a:effectLst/>
                <a:latin typeface="Times New Roman" panose="02020603050405020304" pitchFamily="18" charset="0"/>
                <a:ea typeface="宋体" panose="02010600030101010101" pitchFamily="2" charset="-122"/>
                <a:cs typeface="Times New Roman" panose="02020603050405020304" pitchFamily="18" charset="0"/>
              </a:rPr>
              <a:t>稳健性检验结果</a:t>
            </a:r>
            <a:endParaRPr lang="zh-CN" alt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67023317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a:extLst>
              <a:ext uri="{FF2B5EF4-FFF2-40B4-BE49-F238E27FC236}">
                <a16:creationId xmlns:a16="http://schemas.microsoft.com/office/drawing/2014/main" id="{47E0EAF2-E971-4BFD-8F0E-AC97A22EDC5C}"/>
              </a:ext>
            </a:extLst>
          </p:cNvPr>
          <p:cNvSpPr>
            <a:spLocks noGrp="1"/>
          </p:cNvSpPr>
          <p:nvPr>
            <p:ph type="body" sz="quarter" idx="11"/>
          </p:nvPr>
        </p:nvSpPr>
        <p:spPr/>
        <p:txBody>
          <a:bodyPr/>
          <a:lstStyle/>
          <a:p>
            <a:r>
              <a:rPr lang="zh-CN" altLang="en-US" dirty="0">
                <a:ea typeface="+mn-ea"/>
                <a:cs typeface="+mn-ea"/>
              </a:rPr>
              <a:t>贸易便利化对进口产品质量影响的实证分析</a:t>
            </a:r>
          </a:p>
        </p:txBody>
      </p:sp>
      <p:sp>
        <p:nvSpPr>
          <p:cNvPr id="3" name="日期占位符 2">
            <a:extLst>
              <a:ext uri="{FF2B5EF4-FFF2-40B4-BE49-F238E27FC236}">
                <a16:creationId xmlns:a16="http://schemas.microsoft.com/office/drawing/2014/main" id="{2C9D6840-0472-476A-9642-D509F298822E}"/>
              </a:ext>
            </a:extLst>
          </p:cNvPr>
          <p:cNvSpPr>
            <a:spLocks noGrp="1"/>
          </p:cNvSpPr>
          <p:nvPr>
            <p:ph type="dt" sz="half" idx="14"/>
          </p:nvPr>
        </p:nvSpPr>
        <p:spPr>
          <a:xfrm>
            <a:off x="660400" y="6235702"/>
            <a:ext cx="334264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1" u="none" strike="noStrike" kern="1200" cap="none" spc="300" normalizeH="0" baseline="0" noProof="0" dirty="0">
                <a:ln>
                  <a:noFill/>
                </a:ln>
                <a:solidFill>
                  <a:srgbClr val="445437"/>
                </a:solidFill>
                <a:effectLst/>
                <a:uLnTx/>
                <a:uFillTx/>
                <a:latin typeface="Microsoft YaHei"/>
                <a:ea typeface="Microsoft YaHei"/>
                <a:cs typeface="+mn-ea"/>
              </a:rPr>
              <a:t>止于至善</a:t>
            </a:r>
            <a:endParaRPr kumimoji="0" lang="zh-CN" altLang="en-US" sz="1400" b="0" i="0" u="none" strike="noStrike" kern="1200" cap="none" spc="300" normalizeH="0" baseline="0" noProof="0" dirty="0">
              <a:ln>
                <a:noFill/>
              </a:ln>
              <a:solidFill>
                <a:prstClr val="white">
                  <a:lumMod val="75000"/>
                </a:prstClr>
              </a:solidFill>
              <a:effectLst/>
              <a:uLnTx/>
              <a:uFillTx/>
              <a:latin typeface="Arial"/>
              <a:ea typeface="Microsoft YaHei"/>
              <a:cs typeface="+mn-ea"/>
            </a:endParaRPr>
          </a:p>
        </p:txBody>
      </p:sp>
      <p:sp>
        <p:nvSpPr>
          <p:cNvPr id="4" name="灯片编号占位符 3">
            <a:extLst>
              <a:ext uri="{FF2B5EF4-FFF2-40B4-BE49-F238E27FC236}">
                <a16:creationId xmlns:a16="http://schemas.microsoft.com/office/drawing/2014/main" id="{F16C8BA0-ECB3-4791-83BE-40B4968203CC}"/>
              </a:ext>
            </a:extLst>
          </p:cNvPr>
          <p:cNvSpPr>
            <a:spLocks noGrp="1"/>
          </p:cNvSpPr>
          <p:nvPr>
            <p:ph type="sldNum" sz="quarter" idx="16"/>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9ECAFE-A460-4E13-ABCB-32CAE6136244}" type="slidenum">
              <a:rPr kumimoji="0" lang="zh-CN" altLang="en-US" sz="1400" b="0" i="0" u="none" strike="noStrike" kern="1200" cap="none" spc="0" normalizeH="0" baseline="0" noProof="0" smtClean="0">
                <a:ln>
                  <a:noFill/>
                </a:ln>
                <a:solidFill>
                  <a:prstClr val="white">
                    <a:lumMod val="75000"/>
                  </a:prstClr>
                </a:solidFill>
                <a:effectLst/>
                <a:uLnTx/>
                <a:uFillTx/>
                <a:latin typeface="Arial"/>
                <a:ea typeface="Microsoft YaHei"/>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zh-CN" altLang="en-US" sz="1400" b="0" i="0" u="none" strike="noStrike" kern="1200" cap="none" spc="0" normalizeH="0" baseline="0" noProof="0" dirty="0">
              <a:ln>
                <a:noFill/>
              </a:ln>
              <a:solidFill>
                <a:prstClr val="white">
                  <a:lumMod val="75000"/>
                </a:prstClr>
              </a:solidFill>
              <a:effectLst/>
              <a:uLnTx/>
              <a:uFillTx/>
              <a:latin typeface="Arial"/>
              <a:ea typeface="Microsoft YaHei"/>
              <a:cs typeface="+mn-cs"/>
            </a:endParaRPr>
          </a:p>
        </p:txBody>
      </p:sp>
      <p:sp>
        <p:nvSpPr>
          <p:cNvPr id="10" name="文本占位符 7">
            <a:extLst>
              <a:ext uri="{FF2B5EF4-FFF2-40B4-BE49-F238E27FC236}">
                <a16:creationId xmlns:a16="http://schemas.microsoft.com/office/drawing/2014/main" id="{16BA1AC8-8B7B-47BA-B142-294D3FA37F7B}"/>
              </a:ext>
            </a:extLst>
          </p:cNvPr>
          <p:cNvSpPr>
            <a:spLocks noGrp="1"/>
          </p:cNvSpPr>
          <p:nvPr>
            <p:ph type="body" sz="quarter" idx="12"/>
          </p:nvPr>
        </p:nvSpPr>
        <p:spPr>
          <a:xfrm>
            <a:off x="515500" y="853530"/>
            <a:ext cx="2576565" cy="462755"/>
          </a:xfrm>
        </p:spPr>
        <p:txBody>
          <a:bodyPr/>
          <a:lstStyle/>
          <a:p>
            <a:r>
              <a:rPr lang="zh-CN" altLang="en-US" sz="2400" dirty="0">
                <a:ea typeface="+mn-ea"/>
                <a:cs typeface="+mn-ea"/>
              </a:rPr>
              <a:t>分组回归</a:t>
            </a:r>
          </a:p>
        </p:txBody>
      </p:sp>
      <p:pic>
        <p:nvPicPr>
          <p:cNvPr id="2" name="图片 1">
            <a:extLst>
              <a:ext uri="{FF2B5EF4-FFF2-40B4-BE49-F238E27FC236}">
                <a16:creationId xmlns:a16="http://schemas.microsoft.com/office/drawing/2014/main" id="{5A789185-3231-485D-A047-44C6D94F51CD}"/>
              </a:ext>
            </a:extLst>
          </p:cNvPr>
          <p:cNvPicPr>
            <a:picLocks noChangeAspect="1"/>
          </p:cNvPicPr>
          <p:nvPr/>
        </p:nvPicPr>
        <p:blipFill>
          <a:blip r:embed="rId3"/>
          <a:stretch>
            <a:fillRect/>
          </a:stretch>
        </p:blipFill>
        <p:spPr>
          <a:xfrm>
            <a:off x="2739226" y="1316286"/>
            <a:ext cx="7064831" cy="5763576"/>
          </a:xfrm>
          <a:prstGeom prst="rect">
            <a:avLst/>
          </a:prstGeom>
        </p:spPr>
      </p:pic>
      <p:sp>
        <p:nvSpPr>
          <p:cNvPr id="11" name="文本框 10">
            <a:extLst>
              <a:ext uri="{FF2B5EF4-FFF2-40B4-BE49-F238E27FC236}">
                <a16:creationId xmlns:a16="http://schemas.microsoft.com/office/drawing/2014/main" id="{7C5F1503-F1D2-44D9-A2DC-CA27555D2855}"/>
              </a:ext>
            </a:extLst>
          </p:cNvPr>
          <p:cNvSpPr txBox="1"/>
          <p:nvPr/>
        </p:nvSpPr>
        <p:spPr>
          <a:xfrm>
            <a:off x="3342069" y="941631"/>
            <a:ext cx="6094602" cy="374654"/>
          </a:xfrm>
          <a:prstGeom prst="rect">
            <a:avLst/>
          </a:prstGeom>
          <a:noFill/>
        </p:spPr>
        <p:txBody>
          <a:bodyPr wrap="square">
            <a:spAutoFit/>
          </a:bodyPr>
          <a:lstStyle/>
          <a:p>
            <a:pPr indent="266700" algn="ctr">
              <a:lnSpc>
                <a:spcPct val="150000"/>
              </a:lnSpc>
            </a:pPr>
            <a:r>
              <a:rPr lang="zh-CN" altLang="zh-CN" sz="1400" kern="100" dirty="0">
                <a:effectLst/>
                <a:latin typeface="Times New Roman" panose="02020603050405020304" pitchFamily="18" charset="0"/>
                <a:ea typeface="宋体" panose="02010600030101010101" pitchFamily="2" charset="-122"/>
                <a:cs typeface="Times New Roman" panose="02020603050405020304" pitchFamily="18" charset="0"/>
              </a:rPr>
              <a:t>表</a:t>
            </a:r>
            <a:r>
              <a:rPr lang="en-US" altLang="zh-CN" sz="1400" kern="100" dirty="0">
                <a:effectLst/>
                <a:latin typeface="Times New Roman" panose="02020603050405020304" pitchFamily="18" charset="0"/>
                <a:ea typeface="宋体" panose="02010600030101010101" pitchFamily="2" charset="-122"/>
                <a:cs typeface="Times New Roman" panose="02020603050405020304" pitchFamily="18" charset="0"/>
              </a:rPr>
              <a:t>5-7 </a:t>
            </a:r>
            <a:r>
              <a:rPr lang="zh-CN" altLang="zh-CN" sz="1400" kern="100" dirty="0">
                <a:effectLst/>
                <a:latin typeface="Times New Roman" panose="02020603050405020304" pitchFamily="18" charset="0"/>
                <a:ea typeface="宋体" panose="02010600030101010101" pitchFamily="2" charset="-122"/>
                <a:cs typeface="Times New Roman" panose="02020603050405020304" pitchFamily="18" charset="0"/>
              </a:rPr>
              <a:t>分组回归结果</a:t>
            </a:r>
          </a:p>
        </p:txBody>
      </p:sp>
    </p:spTree>
    <p:extLst>
      <p:ext uri="{BB962C8B-B14F-4D97-AF65-F5344CB8AC3E}">
        <p14:creationId xmlns:p14="http://schemas.microsoft.com/office/powerpoint/2010/main" val="23921048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a:extLst>
              <a:ext uri="{FF2B5EF4-FFF2-40B4-BE49-F238E27FC236}">
                <a16:creationId xmlns:a16="http://schemas.microsoft.com/office/drawing/2014/main" id="{47E0EAF2-E971-4BFD-8F0E-AC97A22EDC5C}"/>
              </a:ext>
            </a:extLst>
          </p:cNvPr>
          <p:cNvSpPr>
            <a:spLocks noGrp="1"/>
          </p:cNvSpPr>
          <p:nvPr>
            <p:ph type="body" sz="quarter" idx="11"/>
          </p:nvPr>
        </p:nvSpPr>
        <p:spPr/>
        <p:txBody>
          <a:bodyPr/>
          <a:lstStyle/>
          <a:p>
            <a:r>
              <a:rPr lang="zh-CN" altLang="en-US" dirty="0">
                <a:ea typeface="+mn-ea"/>
                <a:cs typeface="+mn-ea"/>
              </a:rPr>
              <a:t>贸易便利化对进口产品质量影响的实证分析</a:t>
            </a:r>
          </a:p>
        </p:txBody>
      </p:sp>
      <p:sp>
        <p:nvSpPr>
          <p:cNvPr id="3" name="日期占位符 2">
            <a:extLst>
              <a:ext uri="{FF2B5EF4-FFF2-40B4-BE49-F238E27FC236}">
                <a16:creationId xmlns:a16="http://schemas.microsoft.com/office/drawing/2014/main" id="{2C9D6840-0472-476A-9642-D509F298822E}"/>
              </a:ext>
            </a:extLst>
          </p:cNvPr>
          <p:cNvSpPr>
            <a:spLocks noGrp="1"/>
          </p:cNvSpPr>
          <p:nvPr>
            <p:ph type="dt" sz="half" idx="14"/>
          </p:nvPr>
        </p:nvSpPr>
        <p:spPr>
          <a:xfrm>
            <a:off x="660400" y="6235702"/>
            <a:ext cx="334264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1" u="none" strike="noStrike" kern="1200" cap="none" spc="300" normalizeH="0" baseline="0" noProof="0" dirty="0">
                <a:ln>
                  <a:noFill/>
                </a:ln>
                <a:solidFill>
                  <a:srgbClr val="445437"/>
                </a:solidFill>
                <a:effectLst/>
                <a:uLnTx/>
                <a:uFillTx/>
                <a:latin typeface="Microsoft YaHei"/>
                <a:ea typeface="Microsoft YaHei"/>
                <a:cs typeface="+mn-ea"/>
              </a:rPr>
              <a:t>止于至善</a:t>
            </a:r>
            <a:endParaRPr kumimoji="0" lang="zh-CN" altLang="en-US" sz="1400" b="0" i="0" u="none" strike="noStrike" kern="1200" cap="none" spc="300" normalizeH="0" baseline="0" noProof="0" dirty="0">
              <a:ln>
                <a:noFill/>
              </a:ln>
              <a:solidFill>
                <a:prstClr val="white">
                  <a:lumMod val="75000"/>
                </a:prstClr>
              </a:solidFill>
              <a:effectLst/>
              <a:uLnTx/>
              <a:uFillTx/>
              <a:latin typeface="Arial"/>
              <a:ea typeface="Microsoft YaHei"/>
              <a:cs typeface="+mn-ea"/>
            </a:endParaRPr>
          </a:p>
        </p:txBody>
      </p:sp>
      <p:sp>
        <p:nvSpPr>
          <p:cNvPr id="4" name="灯片编号占位符 3">
            <a:extLst>
              <a:ext uri="{FF2B5EF4-FFF2-40B4-BE49-F238E27FC236}">
                <a16:creationId xmlns:a16="http://schemas.microsoft.com/office/drawing/2014/main" id="{F16C8BA0-ECB3-4791-83BE-40B4968203CC}"/>
              </a:ext>
            </a:extLst>
          </p:cNvPr>
          <p:cNvSpPr>
            <a:spLocks noGrp="1"/>
          </p:cNvSpPr>
          <p:nvPr>
            <p:ph type="sldNum" sz="quarter" idx="16"/>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9ECAFE-A460-4E13-ABCB-32CAE6136244}" type="slidenum">
              <a:rPr kumimoji="0" lang="zh-CN" altLang="en-US" sz="1400" b="0" i="0" u="none" strike="noStrike" kern="1200" cap="none" spc="0" normalizeH="0" baseline="0" noProof="0" smtClean="0">
                <a:ln>
                  <a:noFill/>
                </a:ln>
                <a:solidFill>
                  <a:prstClr val="white">
                    <a:lumMod val="75000"/>
                  </a:prstClr>
                </a:solidFill>
                <a:effectLst/>
                <a:uLnTx/>
                <a:uFillTx/>
                <a:latin typeface="Arial"/>
                <a:ea typeface="Microsoft YaHei"/>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zh-CN" altLang="en-US" sz="1400" b="0" i="0" u="none" strike="noStrike" kern="1200" cap="none" spc="0" normalizeH="0" baseline="0" noProof="0" dirty="0">
              <a:ln>
                <a:noFill/>
              </a:ln>
              <a:solidFill>
                <a:prstClr val="white">
                  <a:lumMod val="75000"/>
                </a:prstClr>
              </a:solidFill>
              <a:effectLst/>
              <a:uLnTx/>
              <a:uFillTx/>
              <a:latin typeface="Arial"/>
              <a:ea typeface="Microsoft YaHei"/>
              <a:cs typeface="+mn-cs"/>
            </a:endParaRPr>
          </a:p>
        </p:txBody>
      </p:sp>
      <p:sp>
        <p:nvSpPr>
          <p:cNvPr id="10" name="文本占位符 7">
            <a:extLst>
              <a:ext uri="{FF2B5EF4-FFF2-40B4-BE49-F238E27FC236}">
                <a16:creationId xmlns:a16="http://schemas.microsoft.com/office/drawing/2014/main" id="{16BA1AC8-8B7B-47BA-B142-294D3FA37F7B}"/>
              </a:ext>
            </a:extLst>
          </p:cNvPr>
          <p:cNvSpPr>
            <a:spLocks noGrp="1"/>
          </p:cNvSpPr>
          <p:nvPr>
            <p:ph type="body" sz="quarter" idx="12"/>
          </p:nvPr>
        </p:nvSpPr>
        <p:spPr>
          <a:xfrm>
            <a:off x="760977" y="858916"/>
            <a:ext cx="2755329" cy="462755"/>
          </a:xfrm>
        </p:spPr>
        <p:txBody>
          <a:bodyPr/>
          <a:lstStyle/>
          <a:p>
            <a:r>
              <a:rPr lang="zh-CN" altLang="en-US" sz="2400" dirty="0">
                <a:ea typeface="+mn-ea"/>
                <a:cs typeface="+mn-ea"/>
              </a:rPr>
              <a:t>中介效应检验</a:t>
            </a:r>
          </a:p>
        </p:txBody>
      </p:sp>
      <p:sp>
        <p:nvSpPr>
          <p:cNvPr id="9" name="文本框 8">
            <a:extLst>
              <a:ext uri="{FF2B5EF4-FFF2-40B4-BE49-F238E27FC236}">
                <a16:creationId xmlns:a16="http://schemas.microsoft.com/office/drawing/2014/main" id="{CD5194AB-BB23-4EAC-82CC-9594C89516B5}"/>
              </a:ext>
            </a:extLst>
          </p:cNvPr>
          <p:cNvSpPr txBox="1"/>
          <p:nvPr/>
        </p:nvSpPr>
        <p:spPr>
          <a:xfrm>
            <a:off x="2331720" y="1232921"/>
            <a:ext cx="8137321" cy="870751"/>
          </a:xfrm>
          <a:prstGeom prst="rect">
            <a:avLst/>
          </a:prstGeom>
          <a:noFill/>
        </p:spPr>
        <p:txBody>
          <a:bodyPr wrap="square">
            <a:spAutoFit/>
          </a:bodyPr>
          <a:lstStyle/>
          <a:p>
            <a:pPr indent="304800" algn="just">
              <a:lnSpc>
                <a:spcPct val="150000"/>
              </a:lnSpc>
            </a:pP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根据上文提出的假设</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1</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，本文选取进口成本为一个中介变量进行检验；根据假设</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2</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，本文选取市场竞争强度为另一个中介变量以进行检验。具体模型如下：</a:t>
            </a:r>
          </a:p>
        </p:txBody>
      </p:sp>
      <p:pic>
        <p:nvPicPr>
          <p:cNvPr id="8" name="图片 7">
            <a:extLst>
              <a:ext uri="{FF2B5EF4-FFF2-40B4-BE49-F238E27FC236}">
                <a16:creationId xmlns:a16="http://schemas.microsoft.com/office/drawing/2014/main" id="{2F715873-D14E-4F7E-8429-3A77B14E39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68743" y="2238713"/>
            <a:ext cx="8079497" cy="2399584"/>
          </a:xfrm>
          <a:prstGeom prst="rect">
            <a:avLst/>
          </a:prstGeom>
        </p:spPr>
      </p:pic>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B2F8940A-DB03-4F75-ADC5-B9B8A57F3873}"/>
                  </a:ext>
                </a:extLst>
              </p:cNvPr>
              <p:cNvSpPr txBox="1"/>
              <p:nvPr/>
            </p:nvSpPr>
            <p:spPr>
              <a:xfrm>
                <a:off x="1670028" y="4979049"/>
                <a:ext cx="9276929" cy="1701748"/>
              </a:xfrm>
              <a:prstGeom prst="rect">
                <a:avLst/>
              </a:prstGeom>
              <a:noFill/>
            </p:spPr>
            <p:txBody>
              <a:bodyPr wrap="square">
                <a:spAutoFit/>
              </a:bodyPr>
              <a:lstStyle/>
              <a:p>
                <a:pPr indent="127000" algn="just">
                  <a:lnSpc>
                    <a:spcPct val="150000"/>
                  </a:lnSpc>
                </a:pPr>
                <a:r>
                  <a:rPr lang="zh-CN" altLang="zh-CN" sz="1800" kern="100" spc="-30" dirty="0">
                    <a:effectLst/>
                    <a:latin typeface="Times New Roman" panose="02020603050405020304" pitchFamily="18" charset="0"/>
                    <a:ea typeface="宋体" panose="02010600030101010101" pitchFamily="2" charset="-122"/>
                    <a:cs typeface="Times New Roman" panose="02020603050405020304" pitchFamily="18" charset="0"/>
                  </a:rPr>
                  <a:t>其中</a:t>
                </a:r>
                <a:r>
                  <a:rPr lang="en-US" altLang="zh-CN" sz="1800" kern="100" spc="-30" dirty="0">
                    <a:effectLst/>
                    <a:latin typeface="Times New Roman" panose="02020603050405020304" pitchFamily="18" charset="0"/>
                    <a:ea typeface="宋体" panose="02010600030101010101" pitchFamily="2" charset="-122"/>
                    <a:cs typeface="Times New Roman" panose="02020603050405020304" pitchFamily="18" charset="0"/>
                  </a:rPr>
                  <a:t>ln</a:t>
                </a:r>
                <a14:m>
                  <m:oMath xmlns:m="http://schemas.openxmlformats.org/officeDocument/2006/math">
                    <m:sSub>
                      <m:sSubPr>
                        <m:ctrlPr>
                          <a:rPr lang="zh-CN" altLang="zh-CN" sz="1800" i="1" kern="100" spc="-30">
                            <a:effectLst/>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ltLang="zh-CN" sz="1800" kern="100" spc="-30">
                            <a:effectLst/>
                            <a:latin typeface="Cambria Math" panose="02040503050406030204" pitchFamily="18" charset="0"/>
                            <a:ea typeface="宋体" panose="02010600030101010101" pitchFamily="2" charset="-122"/>
                            <a:cs typeface="Times New Roman" panose="02020603050405020304" pitchFamily="18" charset="0"/>
                          </a:rPr>
                          <m:t>Price</m:t>
                        </m:r>
                      </m:e>
                      <m:sub>
                        <m:r>
                          <a:rPr lang="en-US" altLang="zh-CN" sz="1800" i="1" kern="100" spc="-30">
                            <a:effectLst/>
                            <a:latin typeface="Cambria Math" panose="02040503050406030204" pitchFamily="18" charset="0"/>
                            <a:ea typeface="宋体" panose="02010600030101010101" pitchFamily="2" charset="-122"/>
                            <a:cs typeface="Times New Roman" panose="02020603050405020304" pitchFamily="18" charset="0"/>
                          </a:rPr>
                          <m:t>𝑖𝑡</m:t>
                        </m:r>
                      </m:sub>
                    </m:sSub>
                  </m:oMath>
                </a14:m>
                <a:r>
                  <a:rPr lang="zh-CN" altLang="zh-CN" sz="1800" kern="100" spc="-30" dirty="0">
                    <a:effectLst/>
                    <a:latin typeface="Times New Roman" panose="02020603050405020304" pitchFamily="18" charset="0"/>
                    <a:ea typeface="宋体" panose="02010600030101010101" pitchFamily="2" charset="-122"/>
                    <a:cs typeface="Times New Roman" panose="02020603050405020304" pitchFamily="18" charset="0"/>
                  </a:rPr>
                  <a:t>为进口成本，由于进口价格在很大程度上能够反映产品的进口成本变化，本文用各地区</a:t>
                </a:r>
                <a:r>
                  <a:rPr lang="en-US" altLang="zh-CN" sz="1800" kern="100" spc="-30" dirty="0">
                    <a:effectLst/>
                    <a:latin typeface="Times New Roman" panose="02020603050405020304" pitchFamily="18" charset="0"/>
                    <a:ea typeface="宋体" panose="02010600030101010101" pitchFamily="2" charset="-122"/>
                    <a:cs typeface="Times New Roman" panose="02020603050405020304" pitchFamily="18" charset="0"/>
                  </a:rPr>
                  <a:t>22</a:t>
                </a:r>
                <a:r>
                  <a:rPr lang="zh-CN" altLang="zh-CN" sz="1800" kern="100" spc="-30" dirty="0">
                    <a:effectLst/>
                    <a:latin typeface="Times New Roman" panose="02020603050405020304" pitchFamily="18" charset="0"/>
                    <a:ea typeface="宋体" panose="02010600030101010101" pitchFamily="2" charset="-122"/>
                    <a:cs typeface="Times New Roman" panose="02020603050405020304" pitchFamily="18" charset="0"/>
                  </a:rPr>
                  <a:t>类产品进口总额与进口数量的比值来对进口成本进行衡量；</a:t>
                </a:r>
                <a14:m>
                  <m:oMath xmlns:m="http://schemas.openxmlformats.org/officeDocument/2006/math">
                    <m:sSub>
                      <m:sSubPr>
                        <m:ctrlPr>
                          <a:rPr lang="zh-CN" altLang="zh-CN" sz="1800" i="1" kern="100" spc="-30">
                            <a:effectLst/>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ltLang="zh-CN" sz="1800" kern="100" spc="-30">
                            <a:effectLst/>
                            <a:latin typeface="Cambria Math" panose="02040503050406030204" pitchFamily="18" charset="0"/>
                            <a:ea typeface="宋体" panose="02010600030101010101" pitchFamily="2" charset="-122"/>
                            <a:cs typeface="Times New Roman" panose="02020603050405020304" pitchFamily="18" charset="0"/>
                          </a:rPr>
                          <m:t>lnNumber</m:t>
                        </m:r>
                      </m:e>
                      <m:sub>
                        <m:r>
                          <a:rPr lang="en-US" altLang="zh-CN" sz="1800" i="1" kern="100" spc="-30">
                            <a:effectLst/>
                            <a:latin typeface="Cambria Math" panose="02040503050406030204" pitchFamily="18" charset="0"/>
                            <a:ea typeface="宋体" panose="02010600030101010101" pitchFamily="2" charset="-122"/>
                            <a:cs typeface="Times New Roman" panose="02020603050405020304" pitchFamily="18" charset="0"/>
                          </a:rPr>
                          <m:t>𝑖𝑡</m:t>
                        </m:r>
                      </m:sub>
                    </m:sSub>
                  </m:oMath>
                </a14:m>
                <a:r>
                  <a:rPr lang="zh-CN" altLang="zh-CN" sz="1800" kern="100" spc="-30" dirty="0">
                    <a:effectLst/>
                    <a:latin typeface="Times New Roman" panose="02020603050405020304" pitchFamily="18" charset="0"/>
                    <a:ea typeface="宋体" panose="02010600030101010101" pitchFamily="2" charset="-122"/>
                    <a:cs typeface="Times New Roman" panose="02020603050405020304" pitchFamily="18" charset="0"/>
                  </a:rPr>
                  <a:t>为市场竞争强度，本文用各地</a:t>
                </a:r>
                <a:r>
                  <a:rPr lang="en-US" altLang="zh-CN" sz="1800" kern="100" spc="-30" dirty="0">
                    <a:effectLst/>
                    <a:latin typeface="Times New Roman" panose="02020603050405020304" pitchFamily="18" charset="0"/>
                    <a:ea typeface="宋体" panose="02010600030101010101" pitchFamily="2" charset="-122"/>
                    <a:cs typeface="Times New Roman" panose="02020603050405020304" pitchFamily="18" charset="0"/>
                  </a:rPr>
                  <a:t>22</a:t>
                </a:r>
                <a:r>
                  <a:rPr lang="zh-CN" altLang="zh-CN" sz="1800" kern="100" spc="-30" dirty="0">
                    <a:effectLst/>
                    <a:latin typeface="Times New Roman" panose="02020603050405020304" pitchFamily="18" charset="0"/>
                    <a:ea typeface="宋体" panose="02010600030101010101" pitchFamily="2" charset="-122"/>
                    <a:cs typeface="Times New Roman" panose="02020603050405020304" pitchFamily="18" charset="0"/>
                  </a:rPr>
                  <a:t>类产品的进口数量来衡量，进口数量增加说明企业更有能力进行产品进口，市场竞争变得激烈，因此进口数量在一定程度上反映了市场竞争程度。</a:t>
                </a:r>
                <a:endPar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p:txBody>
          </p:sp>
        </mc:Choice>
        <mc:Fallback xmlns="">
          <p:sp>
            <p:nvSpPr>
              <p:cNvPr id="13" name="文本框 12">
                <a:extLst>
                  <a:ext uri="{FF2B5EF4-FFF2-40B4-BE49-F238E27FC236}">
                    <a16:creationId xmlns:a16="http://schemas.microsoft.com/office/drawing/2014/main" id="{B2F8940A-DB03-4F75-ADC5-B9B8A57F3873}"/>
                  </a:ext>
                </a:extLst>
              </p:cNvPr>
              <p:cNvSpPr txBox="1">
                <a:spLocks noRot="1" noChangeAspect="1" noMove="1" noResize="1" noEditPoints="1" noAdjustHandles="1" noChangeArrowheads="1" noChangeShapeType="1" noTextEdit="1"/>
              </p:cNvSpPr>
              <p:nvPr/>
            </p:nvSpPr>
            <p:spPr>
              <a:xfrm>
                <a:off x="1670028" y="4979049"/>
                <a:ext cx="9276929" cy="1701748"/>
              </a:xfrm>
              <a:prstGeom prst="rect">
                <a:avLst/>
              </a:prstGeom>
              <a:blipFill>
                <a:blip r:embed="rId4"/>
                <a:stretch>
                  <a:fillRect l="-591" r="-526" b="-394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92802829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a:extLst>
              <a:ext uri="{FF2B5EF4-FFF2-40B4-BE49-F238E27FC236}">
                <a16:creationId xmlns:a16="http://schemas.microsoft.com/office/drawing/2014/main" id="{47E0EAF2-E971-4BFD-8F0E-AC97A22EDC5C}"/>
              </a:ext>
            </a:extLst>
          </p:cNvPr>
          <p:cNvSpPr>
            <a:spLocks noGrp="1"/>
          </p:cNvSpPr>
          <p:nvPr>
            <p:ph type="body" sz="quarter" idx="11"/>
          </p:nvPr>
        </p:nvSpPr>
        <p:spPr/>
        <p:txBody>
          <a:bodyPr/>
          <a:lstStyle/>
          <a:p>
            <a:r>
              <a:rPr lang="zh-CN" altLang="en-US" dirty="0">
                <a:ea typeface="+mn-ea"/>
                <a:cs typeface="+mn-ea"/>
              </a:rPr>
              <a:t>贸易便利化对进口产品质量影响的实证分析</a:t>
            </a:r>
          </a:p>
        </p:txBody>
      </p:sp>
      <p:sp>
        <p:nvSpPr>
          <p:cNvPr id="3" name="日期占位符 2">
            <a:extLst>
              <a:ext uri="{FF2B5EF4-FFF2-40B4-BE49-F238E27FC236}">
                <a16:creationId xmlns:a16="http://schemas.microsoft.com/office/drawing/2014/main" id="{2C9D6840-0472-476A-9642-D509F298822E}"/>
              </a:ext>
            </a:extLst>
          </p:cNvPr>
          <p:cNvSpPr>
            <a:spLocks noGrp="1"/>
          </p:cNvSpPr>
          <p:nvPr>
            <p:ph type="dt" sz="half" idx="14"/>
          </p:nvPr>
        </p:nvSpPr>
        <p:spPr>
          <a:xfrm>
            <a:off x="660400" y="6235702"/>
            <a:ext cx="334264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1" u="none" strike="noStrike" kern="1200" cap="none" spc="300" normalizeH="0" baseline="0" noProof="0" dirty="0">
                <a:ln>
                  <a:noFill/>
                </a:ln>
                <a:solidFill>
                  <a:srgbClr val="445437"/>
                </a:solidFill>
                <a:effectLst/>
                <a:uLnTx/>
                <a:uFillTx/>
                <a:latin typeface="Microsoft YaHei"/>
                <a:ea typeface="Microsoft YaHei"/>
                <a:cs typeface="+mn-ea"/>
              </a:rPr>
              <a:t>止于至善</a:t>
            </a:r>
            <a:endParaRPr kumimoji="0" lang="zh-CN" altLang="en-US" sz="1400" b="0" i="0" u="none" strike="noStrike" kern="1200" cap="none" spc="300" normalizeH="0" baseline="0" noProof="0" dirty="0">
              <a:ln>
                <a:noFill/>
              </a:ln>
              <a:solidFill>
                <a:prstClr val="white">
                  <a:lumMod val="75000"/>
                </a:prstClr>
              </a:solidFill>
              <a:effectLst/>
              <a:uLnTx/>
              <a:uFillTx/>
              <a:latin typeface="Arial"/>
              <a:ea typeface="Microsoft YaHei"/>
              <a:cs typeface="+mn-ea"/>
            </a:endParaRPr>
          </a:p>
        </p:txBody>
      </p:sp>
      <p:sp>
        <p:nvSpPr>
          <p:cNvPr id="4" name="灯片编号占位符 3">
            <a:extLst>
              <a:ext uri="{FF2B5EF4-FFF2-40B4-BE49-F238E27FC236}">
                <a16:creationId xmlns:a16="http://schemas.microsoft.com/office/drawing/2014/main" id="{F16C8BA0-ECB3-4791-83BE-40B4968203CC}"/>
              </a:ext>
            </a:extLst>
          </p:cNvPr>
          <p:cNvSpPr>
            <a:spLocks noGrp="1"/>
          </p:cNvSpPr>
          <p:nvPr>
            <p:ph type="sldNum" sz="quarter" idx="16"/>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9ECAFE-A460-4E13-ABCB-32CAE6136244}" type="slidenum">
              <a:rPr kumimoji="0" lang="zh-CN" altLang="en-US" sz="1400" b="0" i="0" u="none" strike="noStrike" kern="1200" cap="none" spc="0" normalizeH="0" baseline="0" noProof="0" smtClean="0">
                <a:ln>
                  <a:noFill/>
                </a:ln>
                <a:solidFill>
                  <a:prstClr val="white">
                    <a:lumMod val="75000"/>
                  </a:prstClr>
                </a:solidFill>
                <a:effectLst/>
                <a:uLnTx/>
                <a:uFillTx/>
                <a:latin typeface="Arial"/>
                <a:ea typeface="Microsoft YaHei"/>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zh-CN" altLang="en-US" sz="1400" b="0" i="0" u="none" strike="noStrike" kern="1200" cap="none" spc="0" normalizeH="0" baseline="0" noProof="0" dirty="0">
              <a:ln>
                <a:noFill/>
              </a:ln>
              <a:solidFill>
                <a:prstClr val="white">
                  <a:lumMod val="75000"/>
                </a:prstClr>
              </a:solidFill>
              <a:effectLst/>
              <a:uLnTx/>
              <a:uFillTx/>
              <a:latin typeface="Arial"/>
              <a:ea typeface="Microsoft YaHei"/>
              <a:cs typeface="+mn-cs"/>
            </a:endParaRPr>
          </a:p>
        </p:txBody>
      </p:sp>
      <p:pic>
        <p:nvPicPr>
          <p:cNvPr id="2" name="图片 1">
            <a:extLst>
              <a:ext uri="{FF2B5EF4-FFF2-40B4-BE49-F238E27FC236}">
                <a16:creationId xmlns:a16="http://schemas.microsoft.com/office/drawing/2014/main" id="{DA38ADBB-B1F9-4A8C-8DE0-5D7DA133FAC3}"/>
              </a:ext>
            </a:extLst>
          </p:cNvPr>
          <p:cNvPicPr>
            <a:picLocks noChangeAspect="1"/>
          </p:cNvPicPr>
          <p:nvPr/>
        </p:nvPicPr>
        <p:blipFill>
          <a:blip r:embed="rId3"/>
          <a:stretch>
            <a:fillRect/>
          </a:stretch>
        </p:blipFill>
        <p:spPr>
          <a:xfrm>
            <a:off x="3328838" y="1248688"/>
            <a:ext cx="5446862" cy="5888542"/>
          </a:xfrm>
          <a:prstGeom prst="rect">
            <a:avLst/>
          </a:prstGeom>
        </p:spPr>
      </p:pic>
      <p:sp>
        <p:nvSpPr>
          <p:cNvPr id="11" name="文本框 10">
            <a:extLst>
              <a:ext uri="{FF2B5EF4-FFF2-40B4-BE49-F238E27FC236}">
                <a16:creationId xmlns:a16="http://schemas.microsoft.com/office/drawing/2014/main" id="{F9995731-0854-4CFE-A304-B734F2FC71A7}"/>
              </a:ext>
            </a:extLst>
          </p:cNvPr>
          <p:cNvSpPr txBox="1"/>
          <p:nvPr/>
        </p:nvSpPr>
        <p:spPr>
          <a:xfrm>
            <a:off x="2834613" y="922508"/>
            <a:ext cx="6140740" cy="314125"/>
          </a:xfrm>
          <a:prstGeom prst="rect">
            <a:avLst/>
          </a:prstGeom>
          <a:noFill/>
        </p:spPr>
        <p:txBody>
          <a:bodyPr wrap="square">
            <a:spAutoFit/>
          </a:bodyPr>
          <a:lstStyle/>
          <a:p>
            <a:pPr indent="266700" algn="ctr">
              <a:lnSpc>
                <a:spcPct val="150000"/>
              </a:lnSpc>
            </a:pPr>
            <a:r>
              <a:rPr lang="zh-CN" altLang="zh-CN" sz="1100" kern="100" dirty="0">
                <a:effectLst/>
                <a:latin typeface="Times New Roman" panose="02020603050405020304" pitchFamily="18" charset="0"/>
                <a:ea typeface="宋体" panose="02010600030101010101" pitchFamily="2" charset="-122"/>
                <a:cs typeface="Times New Roman" panose="02020603050405020304" pitchFamily="18" charset="0"/>
              </a:rPr>
              <a:t>表</a:t>
            </a:r>
            <a:r>
              <a:rPr lang="en-US" altLang="zh-CN" sz="1100" kern="100" dirty="0">
                <a:effectLst/>
                <a:latin typeface="Times New Roman" panose="02020603050405020304" pitchFamily="18" charset="0"/>
                <a:ea typeface="宋体" panose="02010600030101010101" pitchFamily="2" charset="-122"/>
                <a:cs typeface="Times New Roman" panose="02020603050405020304" pitchFamily="18" charset="0"/>
              </a:rPr>
              <a:t>5-8</a:t>
            </a:r>
            <a:r>
              <a:rPr lang="en-US" altLang="zh-CN" sz="1100" kern="100" spc="-30" dirty="0">
                <a:effectLst/>
                <a:latin typeface="Times New Roman" panose="02020603050405020304" pitchFamily="18" charset="0"/>
                <a:ea typeface="宋体" panose="02010600030101010101" pitchFamily="2" charset="-122"/>
                <a:cs typeface="Times New Roman" panose="02020603050405020304" pitchFamily="18" charset="0"/>
              </a:rPr>
              <a:t> </a:t>
            </a:r>
            <a:r>
              <a:rPr lang="zh-CN" altLang="zh-CN" sz="1100" kern="100" spc="-30" dirty="0">
                <a:effectLst/>
                <a:latin typeface="Times New Roman" panose="02020603050405020304" pitchFamily="18" charset="0"/>
                <a:ea typeface="宋体" panose="02010600030101010101" pitchFamily="2" charset="-122"/>
                <a:cs typeface="Times New Roman" panose="02020603050405020304" pitchFamily="18" charset="0"/>
              </a:rPr>
              <a:t>中介效应检验结果</a:t>
            </a:r>
            <a:endParaRPr lang="zh-CN" altLang="zh-CN" sz="1100" kern="100" dirty="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12" name="文本占位符 7">
            <a:extLst>
              <a:ext uri="{FF2B5EF4-FFF2-40B4-BE49-F238E27FC236}">
                <a16:creationId xmlns:a16="http://schemas.microsoft.com/office/drawing/2014/main" id="{DF65D68E-7533-4688-8194-579D4B23D2BB}"/>
              </a:ext>
            </a:extLst>
          </p:cNvPr>
          <p:cNvSpPr txBox="1">
            <a:spLocks/>
          </p:cNvSpPr>
          <p:nvPr/>
        </p:nvSpPr>
        <p:spPr>
          <a:xfrm>
            <a:off x="760977" y="858916"/>
            <a:ext cx="2755329" cy="462755"/>
          </a:xfrm>
          <a:prstGeom prst="rect">
            <a:avLst/>
          </a:prstGeom>
        </p:spPr>
        <p:txBody>
          <a:bodyPr vert="horz" lIns="90000" tIns="45720" rIns="91440" bIns="46800" rtlCol="0">
            <a:spAutoFit/>
          </a:bodyPr>
          <a:lstStyle>
            <a:lvl1pPr marL="0" indent="0" algn="ctr" defTabSz="914400" rtl="0" eaLnBrk="1" latinLnBrk="0" hangingPunct="1">
              <a:lnSpc>
                <a:spcPct val="100000"/>
              </a:lnSpc>
              <a:spcBef>
                <a:spcPts val="1000"/>
              </a:spcBef>
              <a:buFont typeface="Arial" panose="020B0604020202020204" pitchFamily="34" charset="0"/>
              <a:buNone/>
              <a:defRPr sz="3200" b="1" kern="1200">
                <a:solidFill>
                  <a:schemeClr val="accent1"/>
                </a:solidFill>
                <a:latin typeface="+mj-ea"/>
                <a:ea typeface="+mj-ea"/>
                <a:cs typeface="+mn-cs"/>
              </a:defRPr>
            </a:lvl1pPr>
            <a:lvl2pPr marL="685800" indent="-228600" algn="l" defTabSz="914400" rtl="0" eaLnBrk="1" latinLnBrk="0" hangingPunct="1">
              <a:lnSpc>
                <a:spcPct val="130000"/>
              </a:lnSpc>
              <a:spcBef>
                <a:spcPts val="500"/>
              </a:spcBef>
              <a:buFont typeface="Arial" panose="020B0604020202020204" pitchFamily="34" charset="0"/>
              <a:buChar char="•"/>
              <a:defRPr sz="1800" b="0" kern="1200">
                <a:solidFill>
                  <a:schemeClr val="tx1"/>
                </a:solidFill>
                <a:latin typeface="+mn-lt"/>
                <a:ea typeface="+mn-ea"/>
                <a:cs typeface="+mn-cs"/>
              </a:defRPr>
            </a:lvl2pPr>
            <a:lvl3pPr marL="1143000" indent="-228600" algn="l" defTabSz="914400" rtl="0" eaLnBrk="1" latinLnBrk="0" hangingPunct="1">
              <a:lnSpc>
                <a:spcPct val="130000"/>
              </a:lnSpc>
              <a:spcBef>
                <a:spcPts val="500"/>
              </a:spcBef>
              <a:buFont typeface="Arial" panose="020B0604020202020204" pitchFamily="34" charset="0"/>
              <a:buChar char="•"/>
              <a:defRPr sz="1600" b="0" kern="1200">
                <a:solidFill>
                  <a:schemeClr val="tx1"/>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400">
                <a:ea typeface="+mn-ea"/>
                <a:cs typeface="+mn-ea"/>
              </a:rPr>
              <a:t>中介效应检验</a:t>
            </a:r>
            <a:endParaRPr lang="zh-CN" altLang="en-US" sz="2400" dirty="0">
              <a:ea typeface="+mn-ea"/>
              <a:cs typeface="+mn-ea"/>
            </a:endParaRPr>
          </a:p>
        </p:txBody>
      </p:sp>
    </p:spTree>
    <p:extLst>
      <p:ext uri="{BB962C8B-B14F-4D97-AF65-F5344CB8AC3E}">
        <p14:creationId xmlns:p14="http://schemas.microsoft.com/office/powerpoint/2010/main" val="319997920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7630A25D-54A2-47A7-A1D9-67F510519496}"/>
              </a:ext>
            </a:extLst>
          </p:cNvPr>
          <p:cNvSpPr>
            <a:spLocks noGrp="1"/>
          </p:cNvSpPr>
          <p:nvPr>
            <p:ph type="body" sz="quarter" idx="10"/>
          </p:nvPr>
        </p:nvSpPr>
        <p:spPr/>
        <p:txBody>
          <a:bodyPr/>
          <a:lstStyle/>
          <a:p>
            <a:pPr lvl="0">
              <a:defRPr/>
            </a:pPr>
            <a:r>
              <a:rPr lang="zh-CN" altLang="en-US" dirty="0">
                <a:ea typeface="+mn-ea"/>
                <a:cs typeface="+mn-ea"/>
              </a:rPr>
              <a:t>研究结论和政策建议</a:t>
            </a:r>
          </a:p>
        </p:txBody>
      </p:sp>
      <p:sp>
        <p:nvSpPr>
          <p:cNvPr id="2" name="日期占位符 1">
            <a:extLst>
              <a:ext uri="{FF2B5EF4-FFF2-40B4-BE49-F238E27FC236}">
                <a16:creationId xmlns:a16="http://schemas.microsoft.com/office/drawing/2014/main" id="{53CD82FA-1034-4F70-A81D-13F4339A0A1B}"/>
              </a:ext>
            </a:extLst>
          </p:cNvPr>
          <p:cNvSpPr>
            <a:spLocks noGrp="1"/>
          </p:cNvSpPr>
          <p:nvPr>
            <p:ph type="dt" sz="half" idx="12"/>
          </p:nvPr>
        </p:nvSpPr>
        <p:spPr>
          <a:xfrm>
            <a:off x="660400" y="6235702"/>
            <a:ext cx="334264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1" u="none" strike="noStrike" kern="1200" cap="none" spc="300" normalizeH="0" baseline="0" noProof="0">
                <a:ln>
                  <a:noFill/>
                </a:ln>
                <a:solidFill>
                  <a:srgbClr val="445437"/>
                </a:solidFill>
                <a:effectLst/>
                <a:uLnTx/>
                <a:uFillTx/>
                <a:latin typeface="Microsoft YaHei"/>
                <a:ea typeface="Microsoft YaHei"/>
                <a:cs typeface="+mn-ea"/>
              </a:rPr>
              <a:t>止于至善</a:t>
            </a:r>
            <a:endParaRPr kumimoji="0" lang="zh-CN" altLang="en-US" sz="1400" b="0" i="0" u="none" strike="noStrike" kern="1200" cap="none" spc="300" normalizeH="0" baseline="0" noProof="0" dirty="0">
              <a:ln>
                <a:noFill/>
              </a:ln>
              <a:solidFill>
                <a:prstClr val="white">
                  <a:lumMod val="75000"/>
                </a:prstClr>
              </a:solidFill>
              <a:effectLst/>
              <a:uLnTx/>
              <a:uFillTx/>
              <a:latin typeface="Arial"/>
              <a:ea typeface="Microsoft YaHei"/>
              <a:cs typeface="+mn-ea"/>
            </a:endParaRPr>
          </a:p>
        </p:txBody>
      </p:sp>
      <p:pic>
        <p:nvPicPr>
          <p:cNvPr id="9" name="图片 8">
            <a:extLst>
              <a:ext uri="{FF2B5EF4-FFF2-40B4-BE49-F238E27FC236}">
                <a16:creationId xmlns:a16="http://schemas.microsoft.com/office/drawing/2014/main" id="{93CAD305-64C4-4669-8ACE-2E165C5E8ACE}"/>
              </a:ext>
            </a:extLst>
          </p:cNvPr>
          <p:cNvPicPr>
            <a:picLocks noChangeAspect="1"/>
          </p:cNvPicPr>
          <p:nvPr/>
        </p:nvPicPr>
        <p:blipFill>
          <a:blip r:embed="rId3"/>
          <a:srcRect l="24588" t="13433" r="24588" b="26261"/>
          <a:stretch>
            <a:fillRect/>
          </a:stretch>
        </p:blipFill>
        <p:spPr>
          <a:xfrm>
            <a:off x="1104797" y="1337624"/>
            <a:ext cx="2977628" cy="3209636"/>
          </a:xfrm>
          <a:custGeom>
            <a:avLst/>
            <a:gdLst>
              <a:gd name="connsiteX0" fmla="*/ 0 w 2977628"/>
              <a:gd name="connsiteY0" fmla="*/ 0 h 3209636"/>
              <a:gd name="connsiteX1" fmla="*/ 2977628 w 2977628"/>
              <a:gd name="connsiteY1" fmla="*/ 0 h 3209636"/>
              <a:gd name="connsiteX2" fmla="*/ 2977628 w 2977628"/>
              <a:gd name="connsiteY2" fmla="*/ 3209636 h 3209636"/>
              <a:gd name="connsiteX3" fmla="*/ 0 w 2977628"/>
              <a:gd name="connsiteY3" fmla="*/ 3209636 h 3209636"/>
            </a:gdLst>
            <a:ahLst/>
            <a:cxnLst>
              <a:cxn ang="0">
                <a:pos x="connsiteX0" y="connsiteY0"/>
              </a:cxn>
              <a:cxn ang="0">
                <a:pos x="connsiteX1" y="connsiteY1"/>
              </a:cxn>
              <a:cxn ang="0">
                <a:pos x="connsiteX2" y="connsiteY2"/>
              </a:cxn>
              <a:cxn ang="0">
                <a:pos x="connsiteX3" y="connsiteY3"/>
              </a:cxn>
            </a:cxnLst>
            <a:rect l="l" t="t" r="r" b="b"/>
            <a:pathLst>
              <a:path w="2977628" h="3209636">
                <a:moveTo>
                  <a:pt x="0" y="0"/>
                </a:moveTo>
                <a:lnTo>
                  <a:pt x="2977628" y="0"/>
                </a:lnTo>
                <a:lnTo>
                  <a:pt x="2977628" y="3209636"/>
                </a:lnTo>
                <a:lnTo>
                  <a:pt x="0" y="3209636"/>
                </a:lnTo>
                <a:close/>
              </a:path>
            </a:pathLst>
          </a:custGeom>
        </p:spPr>
      </p:pic>
    </p:spTree>
    <p:extLst>
      <p:ext uri="{BB962C8B-B14F-4D97-AF65-F5344CB8AC3E}">
        <p14:creationId xmlns:p14="http://schemas.microsoft.com/office/powerpoint/2010/main" val="137700445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a:extLst>
              <a:ext uri="{FF2B5EF4-FFF2-40B4-BE49-F238E27FC236}">
                <a16:creationId xmlns:a16="http://schemas.microsoft.com/office/drawing/2014/main" id="{47E0EAF2-E971-4BFD-8F0E-AC97A22EDC5C}"/>
              </a:ext>
            </a:extLst>
          </p:cNvPr>
          <p:cNvSpPr>
            <a:spLocks noGrp="1"/>
          </p:cNvSpPr>
          <p:nvPr>
            <p:ph type="body" sz="quarter" idx="11"/>
          </p:nvPr>
        </p:nvSpPr>
        <p:spPr/>
        <p:txBody>
          <a:bodyPr/>
          <a:lstStyle/>
          <a:p>
            <a:r>
              <a:rPr lang="zh-CN" altLang="en-US" dirty="0">
                <a:ea typeface="+mn-ea"/>
                <a:cs typeface="+mn-ea"/>
              </a:rPr>
              <a:t>研究结论和政策建议</a:t>
            </a:r>
          </a:p>
        </p:txBody>
      </p:sp>
      <p:sp>
        <p:nvSpPr>
          <p:cNvPr id="3" name="日期占位符 2">
            <a:extLst>
              <a:ext uri="{FF2B5EF4-FFF2-40B4-BE49-F238E27FC236}">
                <a16:creationId xmlns:a16="http://schemas.microsoft.com/office/drawing/2014/main" id="{2C9D6840-0472-476A-9642-D509F298822E}"/>
              </a:ext>
            </a:extLst>
          </p:cNvPr>
          <p:cNvSpPr>
            <a:spLocks noGrp="1"/>
          </p:cNvSpPr>
          <p:nvPr>
            <p:ph type="dt" sz="half" idx="14"/>
          </p:nvPr>
        </p:nvSpPr>
        <p:spPr>
          <a:xfrm>
            <a:off x="660400" y="6235702"/>
            <a:ext cx="334264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1" u="none" strike="noStrike" kern="1200" cap="none" spc="300" normalizeH="0" baseline="0" noProof="0" dirty="0">
                <a:ln>
                  <a:noFill/>
                </a:ln>
                <a:solidFill>
                  <a:srgbClr val="445437"/>
                </a:solidFill>
                <a:effectLst/>
                <a:uLnTx/>
                <a:uFillTx/>
                <a:latin typeface="Microsoft YaHei"/>
                <a:ea typeface="Microsoft YaHei"/>
                <a:cs typeface="+mn-ea"/>
              </a:rPr>
              <a:t>止于至善</a:t>
            </a:r>
            <a:endParaRPr kumimoji="0" lang="zh-CN" altLang="en-US" sz="1400" b="0" i="0" u="none" strike="noStrike" kern="1200" cap="none" spc="300" normalizeH="0" baseline="0" noProof="0" dirty="0">
              <a:ln>
                <a:noFill/>
              </a:ln>
              <a:solidFill>
                <a:prstClr val="white">
                  <a:lumMod val="75000"/>
                </a:prstClr>
              </a:solidFill>
              <a:effectLst/>
              <a:uLnTx/>
              <a:uFillTx/>
              <a:latin typeface="Arial"/>
              <a:ea typeface="Microsoft YaHei"/>
              <a:cs typeface="+mn-ea"/>
            </a:endParaRPr>
          </a:p>
        </p:txBody>
      </p:sp>
      <p:sp>
        <p:nvSpPr>
          <p:cNvPr id="4" name="灯片编号占位符 3">
            <a:extLst>
              <a:ext uri="{FF2B5EF4-FFF2-40B4-BE49-F238E27FC236}">
                <a16:creationId xmlns:a16="http://schemas.microsoft.com/office/drawing/2014/main" id="{F16C8BA0-ECB3-4791-83BE-40B4968203CC}"/>
              </a:ext>
            </a:extLst>
          </p:cNvPr>
          <p:cNvSpPr>
            <a:spLocks noGrp="1"/>
          </p:cNvSpPr>
          <p:nvPr>
            <p:ph type="sldNum" sz="quarter" idx="16"/>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9ECAFE-A460-4E13-ABCB-32CAE6136244}" type="slidenum">
              <a:rPr kumimoji="0" lang="zh-CN" altLang="en-US" sz="1400" b="0" i="0" u="none" strike="noStrike" kern="1200" cap="none" spc="0" normalizeH="0" baseline="0" noProof="0" smtClean="0">
                <a:ln>
                  <a:noFill/>
                </a:ln>
                <a:solidFill>
                  <a:prstClr val="white">
                    <a:lumMod val="75000"/>
                  </a:prstClr>
                </a:solidFill>
                <a:effectLst/>
                <a:uLnTx/>
                <a:uFillTx/>
                <a:latin typeface="Arial"/>
                <a:ea typeface="Microsoft YaHei"/>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zh-CN" altLang="en-US" sz="1400" b="0" i="0" u="none" strike="noStrike" kern="1200" cap="none" spc="0" normalizeH="0" baseline="0" noProof="0" dirty="0">
              <a:ln>
                <a:noFill/>
              </a:ln>
              <a:solidFill>
                <a:prstClr val="white">
                  <a:lumMod val="75000"/>
                </a:prstClr>
              </a:solidFill>
              <a:effectLst/>
              <a:uLnTx/>
              <a:uFillTx/>
              <a:latin typeface="Arial"/>
              <a:ea typeface="Microsoft YaHei"/>
              <a:cs typeface="+mn-cs"/>
            </a:endParaRPr>
          </a:p>
        </p:txBody>
      </p:sp>
      <p:sp>
        <p:nvSpPr>
          <p:cNvPr id="10" name="文本占位符 7">
            <a:extLst>
              <a:ext uri="{FF2B5EF4-FFF2-40B4-BE49-F238E27FC236}">
                <a16:creationId xmlns:a16="http://schemas.microsoft.com/office/drawing/2014/main" id="{16BA1AC8-8B7B-47BA-B142-294D3FA37F7B}"/>
              </a:ext>
            </a:extLst>
          </p:cNvPr>
          <p:cNvSpPr>
            <a:spLocks noGrp="1"/>
          </p:cNvSpPr>
          <p:nvPr>
            <p:ph type="body" sz="quarter" idx="12"/>
          </p:nvPr>
        </p:nvSpPr>
        <p:spPr>
          <a:xfrm>
            <a:off x="3598002" y="916321"/>
            <a:ext cx="4847345" cy="462755"/>
          </a:xfrm>
        </p:spPr>
        <p:txBody>
          <a:bodyPr/>
          <a:lstStyle/>
          <a:p>
            <a:r>
              <a:rPr lang="zh-CN" altLang="en-US" sz="2400" dirty="0">
                <a:ea typeface="+mn-ea"/>
                <a:cs typeface="+mn-ea"/>
              </a:rPr>
              <a:t>研究结论</a:t>
            </a:r>
          </a:p>
        </p:txBody>
      </p:sp>
      <p:sp>
        <p:nvSpPr>
          <p:cNvPr id="12" name="文本框 11">
            <a:extLst>
              <a:ext uri="{FF2B5EF4-FFF2-40B4-BE49-F238E27FC236}">
                <a16:creationId xmlns:a16="http://schemas.microsoft.com/office/drawing/2014/main" id="{DD004F54-849A-4644-BC8C-8BD8782CE656}"/>
              </a:ext>
            </a:extLst>
          </p:cNvPr>
          <p:cNvSpPr txBox="1"/>
          <p:nvPr/>
        </p:nvSpPr>
        <p:spPr>
          <a:xfrm>
            <a:off x="1778171" y="1736187"/>
            <a:ext cx="6097022" cy="369332"/>
          </a:xfrm>
          <a:prstGeom prst="rect">
            <a:avLst/>
          </a:prstGeom>
          <a:noFill/>
        </p:spPr>
        <p:txBody>
          <a:bodyPr wrap="square">
            <a:spAutoFit/>
          </a:bodyPr>
          <a:lstStyle/>
          <a:p>
            <a:r>
              <a:rPr lang="zh-CN" altLang="zh-CN" sz="1800" dirty="0">
                <a:effectLst/>
                <a:latin typeface="+mn-ea"/>
                <a:cs typeface="Times New Roman" panose="02020603050405020304" pitchFamily="18" charset="0"/>
              </a:rPr>
              <a:t>研究主要结论如下：</a:t>
            </a:r>
            <a:endParaRPr lang="zh-CN" altLang="en-US" dirty="0">
              <a:latin typeface="+mn-ea"/>
            </a:endParaRPr>
          </a:p>
        </p:txBody>
      </p:sp>
      <p:sp>
        <p:nvSpPr>
          <p:cNvPr id="15" name="文本框 14">
            <a:extLst>
              <a:ext uri="{FF2B5EF4-FFF2-40B4-BE49-F238E27FC236}">
                <a16:creationId xmlns:a16="http://schemas.microsoft.com/office/drawing/2014/main" id="{538A46B9-306E-4C93-B1DD-AB0EFA8534FC}"/>
              </a:ext>
            </a:extLst>
          </p:cNvPr>
          <p:cNvSpPr txBox="1"/>
          <p:nvPr/>
        </p:nvSpPr>
        <p:spPr>
          <a:xfrm>
            <a:off x="1778171" y="2105519"/>
            <a:ext cx="8857099" cy="4613892"/>
          </a:xfrm>
          <a:prstGeom prst="rect">
            <a:avLst/>
          </a:prstGeom>
          <a:noFill/>
        </p:spPr>
        <p:txBody>
          <a:bodyPr wrap="square">
            <a:spAutoFit/>
          </a:bodyPr>
          <a:lstStyle/>
          <a:p>
            <a:pPr>
              <a:lnSpc>
                <a:spcPct val="150000"/>
              </a:lnSpc>
            </a:pPr>
            <a:r>
              <a:rPr lang="zh-CN" altLang="zh-CN" sz="1800" dirty="0">
                <a:effectLst/>
                <a:latin typeface="+mn-ea"/>
                <a:cs typeface="Times New Roman" panose="02020603050405020304" pitchFamily="18" charset="0"/>
              </a:rPr>
              <a:t>第一，我国各省（市）的贸易便利化水平差异明显，中西部地区贸易便利化水平提高任重道远。</a:t>
            </a:r>
            <a:endParaRPr lang="en-US" altLang="zh-CN" sz="1800" dirty="0">
              <a:effectLst/>
              <a:latin typeface="+mn-ea"/>
              <a:cs typeface="Times New Roman" panose="02020603050405020304" pitchFamily="18" charset="0"/>
            </a:endParaRPr>
          </a:p>
          <a:p>
            <a:pPr>
              <a:lnSpc>
                <a:spcPct val="150000"/>
              </a:lnSpc>
            </a:pPr>
            <a:r>
              <a:rPr lang="zh-CN" altLang="zh-CN" sz="1800" dirty="0">
                <a:effectLst/>
                <a:latin typeface="+mn-ea"/>
                <a:cs typeface="Times New Roman" panose="02020603050405020304" pitchFamily="18" charset="0"/>
              </a:rPr>
              <a:t>第二，产品技术复杂度的测算结果表明我国整体进口产品质量仍需提升。从产品层面看，我国各类产品的技术含量都有了大幅增长</a:t>
            </a:r>
            <a:r>
              <a:rPr lang="zh-CN" altLang="en-US" sz="1800" dirty="0">
                <a:effectLst/>
                <a:latin typeface="+mn-ea"/>
                <a:cs typeface="Times New Roman" panose="02020603050405020304" pitchFamily="18" charset="0"/>
              </a:rPr>
              <a:t>；</a:t>
            </a:r>
            <a:r>
              <a:rPr lang="zh-CN" altLang="zh-CN" sz="1800" dirty="0">
                <a:effectLst/>
                <a:latin typeface="+mn-ea"/>
                <a:cs typeface="Times New Roman" panose="02020603050405020304" pitchFamily="18" charset="0"/>
              </a:rPr>
              <a:t>从省级层面来看，各省（市）的进口产品质量变化明显</a:t>
            </a:r>
            <a:r>
              <a:rPr lang="zh-CN" altLang="en-US" sz="1800" dirty="0">
                <a:effectLst/>
                <a:latin typeface="+mn-ea"/>
                <a:cs typeface="Times New Roman" panose="02020603050405020304" pitchFamily="18" charset="0"/>
              </a:rPr>
              <a:t>，</a:t>
            </a:r>
            <a:r>
              <a:rPr lang="zh-CN" altLang="zh-CN" sz="1800" dirty="0">
                <a:effectLst/>
                <a:latin typeface="+mn-ea"/>
                <a:cs typeface="Times New Roman" panose="02020603050405020304" pitchFamily="18" charset="0"/>
              </a:rPr>
              <a:t>但进口产品质量的差距有缩小的趋势</a:t>
            </a:r>
            <a:r>
              <a:rPr lang="zh-CN" altLang="en-US" sz="1800" dirty="0">
                <a:effectLst/>
                <a:latin typeface="+mn-ea"/>
                <a:cs typeface="Times New Roman" panose="02020603050405020304" pitchFamily="18" charset="0"/>
              </a:rPr>
              <a:t>。</a:t>
            </a:r>
            <a:endParaRPr lang="en-US" altLang="zh-CN" sz="1800" dirty="0">
              <a:effectLst/>
              <a:latin typeface="+mn-ea"/>
              <a:cs typeface="Times New Roman" panose="02020603050405020304" pitchFamily="18" charset="0"/>
            </a:endParaRPr>
          </a:p>
          <a:p>
            <a:pPr>
              <a:lnSpc>
                <a:spcPct val="150000"/>
              </a:lnSpc>
            </a:pPr>
            <a:r>
              <a:rPr lang="zh-CN" altLang="zh-CN" sz="1800" kern="100" dirty="0">
                <a:effectLst/>
                <a:latin typeface="+mn-ea"/>
                <a:cs typeface="Times New Roman" panose="02020603050405020304" pitchFamily="18" charset="0"/>
              </a:rPr>
              <a:t>第三</a:t>
            </a:r>
            <a:r>
              <a:rPr lang="zh-CN" altLang="en-US" sz="1800" kern="100" dirty="0">
                <a:effectLst/>
                <a:latin typeface="+mn-ea"/>
                <a:cs typeface="Times New Roman" panose="02020603050405020304" pitchFamily="18" charset="0"/>
              </a:rPr>
              <a:t>，</a:t>
            </a:r>
            <a:r>
              <a:rPr lang="zh-CN" altLang="zh-CN" sz="1800" kern="100" dirty="0">
                <a:effectLst/>
                <a:latin typeface="+mn-ea"/>
                <a:cs typeface="Times New Roman" panose="02020603050405020304" pitchFamily="18" charset="0"/>
              </a:rPr>
              <a:t>贸易便利化对我国进口产品质量具有显著而稳健的促进作用；除了贸易便利化水平外，科技创新水平、研发投入、自然资源禀赋、平均工资以及人力资源都是影响进口产品质量的重要因素；从区域层面来看，贸易便利化对东部地区进口产品质量的提升效应较中西部地区更为明显；从作用机制上看，贸易便利化会通过成本效应、竞争效应来促进进口产品质量的提升。</a:t>
            </a:r>
          </a:p>
          <a:p>
            <a:pPr>
              <a:lnSpc>
                <a:spcPct val="150000"/>
              </a:lnSpc>
            </a:pPr>
            <a:endParaRPr lang="zh-CN" altLang="en-US" dirty="0">
              <a:latin typeface="+mn-ea"/>
            </a:endParaRPr>
          </a:p>
        </p:txBody>
      </p:sp>
    </p:spTree>
    <p:extLst>
      <p:ext uri="{BB962C8B-B14F-4D97-AF65-F5344CB8AC3E}">
        <p14:creationId xmlns:p14="http://schemas.microsoft.com/office/powerpoint/2010/main" val="300798451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a:extLst>
              <a:ext uri="{FF2B5EF4-FFF2-40B4-BE49-F238E27FC236}">
                <a16:creationId xmlns:a16="http://schemas.microsoft.com/office/drawing/2014/main" id="{47E0EAF2-E971-4BFD-8F0E-AC97A22EDC5C}"/>
              </a:ext>
            </a:extLst>
          </p:cNvPr>
          <p:cNvSpPr>
            <a:spLocks noGrp="1"/>
          </p:cNvSpPr>
          <p:nvPr>
            <p:ph type="body" sz="quarter" idx="11"/>
          </p:nvPr>
        </p:nvSpPr>
        <p:spPr/>
        <p:txBody>
          <a:bodyPr/>
          <a:lstStyle/>
          <a:p>
            <a:r>
              <a:rPr lang="zh-CN" altLang="en-US" dirty="0">
                <a:ea typeface="+mn-ea"/>
                <a:cs typeface="+mn-ea"/>
              </a:rPr>
              <a:t>研究结论和政策建议</a:t>
            </a:r>
          </a:p>
        </p:txBody>
      </p:sp>
      <p:sp>
        <p:nvSpPr>
          <p:cNvPr id="3" name="日期占位符 2">
            <a:extLst>
              <a:ext uri="{FF2B5EF4-FFF2-40B4-BE49-F238E27FC236}">
                <a16:creationId xmlns:a16="http://schemas.microsoft.com/office/drawing/2014/main" id="{2C9D6840-0472-476A-9642-D509F298822E}"/>
              </a:ext>
            </a:extLst>
          </p:cNvPr>
          <p:cNvSpPr>
            <a:spLocks noGrp="1"/>
          </p:cNvSpPr>
          <p:nvPr>
            <p:ph type="dt" sz="half" idx="14"/>
          </p:nvPr>
        </p:nvSpPr>
        <p:spPr>
          <a:xfrm>
            <a:off x="660400" y="6235702"/>
            <a:ext cx="334264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1" u="none" strike="noStrike" kern="1200" cap="none" spc="300" normalizeH="0" baseline="0" noProof="0" dirty="0">
                <a:ln>
                  <a:noFill/>
                </a:ln>
                <a:solidFill>
                  <a:srgbClr val="445437"/>
                </a:solidFill>
                <a:effectLst/>
                <a:uLnTx/>
                <a:uFillTx/>
                <a:latin typeface="Microsoft YaHei"/>
                <a:ea typeface="Microsoft YaHei"/>
                <a:cs typeface="+mn-ea"/>
              </a:rPr>
              <a:t>止于至善</a:t>
            </a:r>
            <a:endParaRPr kumimoji="0" lang="zh-CN" altLang="en-US" sz="1400" b="0" i="0" u="none" strike="noStrike" kern="1200" cap="none" spc="300" normalizeH="0" baseline="0" noProof="0" dirty="0">
              <a:ln>
                <a:noFill/>
              </a:ln>
              <a:solidFill>
                <a:prstClr val="white">
                  <a:lumMod val="75000"/>
                </a:prstClr>
              </a:solidFill>
              <a:effectLst/>
              <a:uLnTx/>
              <a:uFillTx/>
              <a:latin typeface="Arial"/>
              <a:ea typeface="Microsoft YaHei"/>
              <a:cs typeface="+mn-ea"/>
            </a:endParaRPr>
          </a:p>
        </p:txBody>
      </p:sp>
      <p:sp>
        <p:nvSpPr>
          <p:cNvPr id="4" name="灯片编号占位符 3">
            <a:extLst>
              <a:ext uri="{FF2B5EF4-FFF2-40B4-BE49-F238E27FC236}">
                <a16:creationId xmlns:a16="http://schemas.microsoft.com/office/drawing/2014/main" id="{F16C8BA0-ECB3-4791-83BE-40B4968203CC}"/>
              </a:ext>
            </a:extLst>
          </p:cNvPr>
          <p:cNvSpPr>
            <a:spLocks noGrp="1"/>
          </p:cNvSpPr>
          <p:nvPr>
            <p:ph type="sldNum" sz="quarter" idx="16"/>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9ECAFE-A460-4E13-ABCB-32CAE6136244}" type="slidenum">
              <a:rPr kumimoji="0" lang="zh-CN" altLang="en-US" sz="1400" b="0" i="0" u="none" strike="noStrike" kern="1200" cap="none" spc="0" normalizeH="0" baseline="0" noProof="0" smtClean="0">
                <a:ln>
                  <a:noFill/>
                </a:ln>
                <a:solidFill>
                  <a:prstClr val="white">
                    <a:lumMod val="75000"/>
                  </a:prstClr>
                </a:solidFill>
                <a:effectLst/>
                <a:uLnTx/>
                <a:uFillTx/>
                <a:latin typeface="Arial"/>
                <a:ea typeface="Microsoft YaHei"/>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zh-CN" altLang="en-US" sz="1400" b="0" i="0" u="none" strike="noStrike" kern="1200" cap="none" spc="0" normalizeH="0" baseline="0" noProof="0" dirty="0">
              <a:ln>
                <a:noFill/>
              </a:ln>
              <a:solidFill>
                <a:prstClr val="white">
                  <a:lumMod val="75000"/>
                </a:prstClr>
              </a:solidFill>
              <a:effectLst/>
              <a:uLnTx/>
              <a:uFillTx/>
              <a:latin typeface="Arial"/>
              <a:ea typeface="Microsoft YaHei"/>
              <a:cs typeface="+mn-cs"/>
            </a:endParaRPr>
          </a:p>
        </p:txBody>
      </p:sp>
      <p:sp>
        <p:nvSpPr>
          <p:cNvPr id="10" name="文本占位符 7">
            <a:extLst>
              <a:ext uri="{FF2B5EF4-FFF2-40B4-BE49-F238E27FC236}">
                <a16:creationId xmlns:a16="http://schemas.microsoft.com/office/drawing/2014/main" id="{16BA1AC8-8B7B-47BA-B142-294D3FA37F7B}"/>
              </a:ext>
            </a:extLst>
          </p:cNvPr>
          <p:cNvSpPr>
            <a:spLocks noGrp="1"/>
          </p:cNvSpPr>
          <p:nvPr>
            <p:ph type="body" sz="quarter" idx="12"/>
          </p:nvPr>
        </p:nvSpPr>
        <p:spPr>
          <a:xfrm>
            <a:off x="3598002" y="916321"/>
            <a:ext cx="4847345" cy="462755"/>
          </a:xfrm>
        </p:spPr>
        <p:txBody>
          <a:bodyPr/>
          <a:lstStyle/>
          <a:p>
            <a:r>
              <a:rPr lang="zh-CN" altLang="en-US" sz="2400" dirty="0">
                <a:ea typeface="+mn-ea"/>
                <a:cs typeface="+mn-ea"/>
              </a:rPr>
              <a:t>政策建议</a:t>
            </a:r>
          </a:p>
        </p:txBody>
      </p:sp>
      <p:sp>
        <p:nvSpPr>
          <p:cNvPr id="12" name="文本框 11">
            <a:extLst>
              <a:ext uri="{FF2B5EF4-FFF2-40B4-BE49-F238E27FC236}">
                <a16:creationId xmlns:a16="http://schemas.microsoft.com/office/drawing/2014/main" id="{DD004F54-849A-4644-BC8C-8BD8782CE656}"/>
              </a:ext>
            </a:extLst>
          </p:cNvPr>
          <p:cNvSpPr txBox="1"/>
          <p:nvPr/>
        </p:nvSpPr>
        <p:spPr>
          <a:xfrm>
            <a:off x="1216933" y="1667881"/>
            <a:ext cx="6097022" cy="369332"/>
          </a:xfrm>
          <a:prstGeom prst="rect">
            <a:avLst/>
          </a:prstGeom>
          <a:noFill/>
        </p:spPr>
        <p:txBody>
          <a:bodyPr wrap="square">
            <a:spAutoFit/>
          </a:bodyPr>
          <a:lstStyle/>
          <a:p>
            <a:r>
              <a:rPr lang="zh-CN" altLang="en-US" sz="1800" dirty="0">
                <a:effectLst/>
                <a:latin typeface="+mn-ea"/>
                <a:cs typeface="Times New Roman" panose="02020603050405020304" pitchFamily="18" charset="0"/>
              </a:rPr>
              <a:t>结合本文研究结果，提出以下政策建议：</a:t>
            </a:r>
            <a:endParaRPr lang="zh-CN" altLang="en-US" dirty="0">
              <a:latin typeface="+mn-ea"/>
            </a:endParaRPr>
          </a:p>
        </p:txBody>
      </p:sp>
      <p:sp>
        <p:nvSpPr>
          <p:cNvPr id="15" name="文本框 14">
            <a:extLst>
              <a:ext uri="{FF2B5EF4-FFF2-40B4-BE49-F238E27FC236}">
                <a16:creationId xmlns:a16="http://schemas.microsoft.com/office/drawing/2014/main" id="{538A46B9-306E-4C93-B1DD-AB0EFA8534FC}"/>
              </a:ext>
            </a:extLst>
          </p:cNvPr>
          <p:cNvSpPr txBox="1"/>
          <p:nvPr/>
        </p:nvSpPr>
        <p:spPr>
          <a:xfrm>
            <a:off x="2249775" y="2402434"/>
            <a:ext cx="8857099" cy="4198393"/>
          </a:xfrm>
          <a:prstGeom prst="rect">
            <a:avLst/>
          </a:prstGeom>
          <a:noFill/>
        </p:spPr>
        <p:txBody>
          <a:bodyPr wrap="square">
            <a:spAutoFit/>
          </a:bodyPr>
          <a:lstStyle/>
          <a:p>
            <a:pPr>
              <a:lnSpc>
                <a:spcPct val="150000"/>
              </a:lnSpc>
            </a:pPr>
            <a:r>
              <a:rPr lang="zh-CN" altLang="en-US" sz="1800" dirty="0">
                <a:effectLst/>
                <a:latin typeface="+mn-ea"/>
                <a:cs typeface="Times New Roman" panose="02020603050405020304" pitchFamily="18" charset="0"/>
              </a:rPr>
              <a:t>（</a:t>
            </a:r>
            <a:r>
              <a:rPr lang="en-US" altLang="zh-CN" sz="1800" dirty="0">
                <a:effectLst/>
                <a:latin typeface="+mn-ea"/>
                <a:cs typeface="Times New Roman" panose="02020603050405020304" pitchFamily="18" charset="0"/>
              </a:rPr>
              <a:t>1</a:t>
            </a:r>
            <a:r>
              <a:rPr lang="zh-CN" altLang="en-US" sz="1800" dirty="0">
                <a:effectLst/>
                <a:latin typeface="+mn-ea"/>
                <a:cs typeface="Times New Roman" panose="02020603050405020304" pitchFamily="18" charset="0"/>
              </a:rPr>
              <a:t>）</a:t>
            </a:r>
            <a:r>
              <a:rPr lang="zh-CN" altLang="en-US" sz="1800" b="1" dirty="0">
                <a:effectLst/>
                <a:latin typeface="+mn-ea"/>
                <a:cs typeface="Times New Roman" panose="02020603050405020304" pitchFamily="18" charset="0"/>
              </a:rPr>
              <a:t>加强贸易便利化建设</a:t>
            </a:r>
            <a:endParaRPr lang="en-US" altLang="zh-CN" sz="1800" b="1" dirty="0">
              <a:effectLst/>
              <a:latin typeface="+mn-ea"/>
              <a:cs typeface="Times New Roman" panose="02020603050405020304" pitchFamily="18" charset="0"/>
            </a:endParaRPr>
          </a:p>
          <a:p>
            <a:pPr>
              <a:lnSpc>
                <a:spcPct val="150000"/>
              </a:lnSpc>
            </a:pPr>
            <a:r>
              <a:rPr lang="zh-CN" altLang="en-US" sz="1800" dirty="0">
                <a:effectLst/>
                <a:latin typeface="+mn-ea"/>
                <a:cs typeface="Times New Roman" panose="02020603050405020304" pitchFamily="18" charset="0"/>
              </a:rPr>
              <a:t>十九届五中全会指出，要推动贸易自由化便利化，推动贸易创新发展。这要求完善贸易便利化相关设施，营造良好的营商环境，促进进口结构优化升级。具体来说应当从以下方面做出改进：</a:t>
            </a:r>
            <a:endParaRPr lang="en-US" altLang="zh-CN" sz="1800" dirty="0">
              <a:effectLst/>
              <a:latin typeface="+mn-ea"/>
              <a:cs typeface="Times New Roman" panose="02020603050405020304" pitchFamily="18" charset="0"/>
            </a:endParaRPr>
          </a:p>
          <a:p>
            <a:pPr>
              <a:lnSpc>
                <a:spcPct val="150000"/>
              </a:lnSpc>
            </a:pPr>
            <a:r>
              <a:rPr lang="zh-CN" altLang="en-US" dirty="0">
                <a:latin typeface="+mn-ea"/>
              </a:rPr>
              <a:t>第一，促进东中西部贸易便利化水平协调发展。</a:t>
            </a:r>
            <a:endParaRPr lang="en-US" altLang="zh-CN" dirty="0">
              <a:latin typeface="+mn-ea"/>
            </a:endParaRPr>
          </a:p>
          <a:p>
            <a:pPr>
              <a:lnSpc>
                <a:spcPct val="150000"/>
              </a:lnSpc>
            </a:pPr>
            <a:r>
              <a:rPr lang="zh-CN" altLang="en-US" dirty="0">
                <a:latin typeface="+mn-ea"/>
              </a:rPr>
              <a:t>第二，进行海关通关效率的提升需要加强“单一窗口”建设，推进国际贸易无纸化通关进程。</a:t>
            </a:r>
            <a:endParaRPr lang="en-US" altLang="zh-CN" dirty="0">
              <a:latin typeface="+mn-ea"/>
            </a:endParaRPr>
          </a:p>
          <a:p>
            <a:pPr>
              <a:lnSpc>
                <a:spcPct val="150000"/>
              </a:lnSpc>
            </a:pPr>
            <a:r>
              <a:rPr lang="zh-CN" altLang="en-US" dirty="0">
                <a:latin typeface="+mn-ea"/>
              </a:rPr>
              <a:t>第三，完善物流网络建设。</a:t>
            </a:r>
            <a:endParaRPr lang="en-US" altLang="zh-CN" dirty="0">
              <a:latin typeface="+mn-ea"/>
            </a:endParaRPr>
          </a:p>
          <a:p>
            <a:pPr>
              <a:lnSpc>
                <a:spcPct val="150000"/>
              </a:lnSpc>
            </a:pPr>
            <a:r>
              <a:rPr lang="zh-CN" altLang="en-US" dirty="0">
                <a:latin typeface="+mn-ea"/>
              </a:rPr>
              <a:t>第四，进行政策制度完善，营造良好营商环境。</a:t>
            </a:r>
            <a:endParaRPr lang="en-US" altLang="zh-CN" dirty="0">
              <a:latin typeface="+mn-ea"/>
            </a:endParaRPr>
          </a:p>
          <a:p>
            <a:pPr>
              <a:lnSpc>
                <a:spcPct val="150000"/>
              </a:lnSpc>
            </a:pPr>
            <a:r>
              <a:rPr lang="zh-CN" altLang="en-US" dirty="0">
                <a:latin typeface="+mn-ea"/>
              </a:rPr>
              <a:t>第五，提高信息技术在商业活动中的运用。</a:t>
            </a:r>
          </a:p>
        </p:txBody>
      </p:sp>
    </p:spTree>
    <p:extLst>
      <p:ext uri="{BB962C8B-B14F-4D97-AF65-F5344CB8AC3E}">
        <p14:creationId xmlns:p14="http://schemas.microsoft.com/office/powerpoint/2010/main" val="19792636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a:extLst>
              <a:ext uri="{FF2B5EF4-FFF2-40B4-BE49-F238E27FC236}">
                <a16:creationId xmlns:a16="http://schemas.microsoft.com/office/drawing/2014/main" id="{47E0EAF2-E971-4BFD-8F0E-AC97A22EDC5C}"/>
              </a:ext>
            </a:extLst>
          </p:cNvPr>
          <p:cNvSpPr>
            <a:spLocks noGrp="1"/>
          </p:cNvSpPr>
          <p:nvPr>
            <p:ph type="body" sz="quarter" idx="11"/>
          </p:nvPr>
        </p:nvSpPr>
        <p:spPr/>
        <p:txBody>
          <a:bodyPr/>
          <a:lstStyle/>
          <a:p>
            <a:r>
              <a:rPr lang="zh-CN" altLang="en-US" dirty="0">
                <a:ea typeface="+mn-ea"/>
                <a:cs typeface="+mn-ea"/>
              </a:rPr>
              <a:t>绪论</a:t>
            </a:r>
          </a:p>
        </p:txBody>
      </p:sp>
      <p:sp>
        <p:nvSpPr>
          <p:cNvPr id="9" name="文本占位符 8">
            <a:extLst>
              <a:ext uri="{FF2B5EF4-FFF2-40B4-BE49-F238E27FC236}">
                <a16:creationId xmlns:a16="http://schemas.microsoft.com/office/drawing/2014/main" id="{2E9B8565-8ECB-427F-88B2-4A49DDD8FEF6}"/>
              </a:ext>
            </a:extLst>
          </p:cNvPr>
          <p:cNvSpPr>
            <a:spLocks noGrp="1"/>
          </p:cNvSpPr>
          <p:nvPr>
            <p:ph type="body" sz="quarter" idx="13"/>
          </p:nvPr>
        </p:nvSpPr>
        <p:spPr>
          <a:xfrm>
            <a:off x="3797488" y="874129"/>
            <a:ext cx="4290852" cy="462755"/>
          </a:xfrm>
        </p:spPr>
        <p:txBody>
          <a:bodyPr/>
          <a:lstStyle/>
          <a:p>
            <a:r>
              <a:rPr lang="zh-CN" altLang="en-US" dirty="0">
                <a:ea typeface="+mn-ea"/>
                <a:cs typeface="+mn-ea"/>
              </a:rPr>
              <a:t>研究背景</a:t>
            </a:r>
          </a:p>
        </p:txBody>
      </p:sp>
      <p:sp>
        <p:nvSpPr>
          <p:cNvPr id="3" name="日期占位符 2">
            <a:extLst>
              <a:ext uri="{FF2B5EF4-FFF2-40B4-BE49-F238E27FC236}">
                <a16:creationId xmlns:a16="http://schemas.microsoft.com/office/drawing/2014/main" id="{E4B51C2E-D84A-4BF4-B9F1-A1341546FF29}"/>
              </a:ext>
            </a:extLst>
          </p:cNvPr>
          <p:cNvSpPr>
            <a:spLocks noGrp="1"/>
          </p:cNvSpPr>
          <p:nvPr>
            <p:ph type="dt" sz="half" idx="14"/>
          </p:nvPr>
        </p:nvSpPr>
        <p:spPr>
          <a:xfrm>
            <a:off x="660400" y="6235702"/>
            <a:ext cx="3342640" cy="365125"/>
          </a:xfrm>
        </p:spPr>
        <p:txBody>
          <a:bodyPr/>
          <a:lstStyle/>
          <a:p>
            <a:r>
              <a:rPr lang="zh-CN" altLang="en-US" i="1" spc="300">
                <a:solidFill>
                  <a:schemeClr val="accent1"/>
                </a:solidFill>
                <a:latin typeface="+mn-ea"/>
                <a:cs typeface="+mn-ea"/>
              </a:rPr>
              <a:t>止于至善</a:t>
            </a:r>
            <a:endParaRPr lang="zh-CN" altLang="en-US" spc="300" dirty="0">
              <a:solidFill>
                <a:schemeClr val="bg1">
                  <a:lumMod val="75000"/>
                </a:schemeClr>
              </a:solidFill>
              <a:cs typeface="+mn-ea"/>
            </a:endParaRPr>
          </a:p>
        </p:txBody>
      </p:sp>
      <p:sp>
        <p:nvSpPr>
          <p:cNvPr id="4" name="灯片编号占位符 3">
            <a:extLst>
              <a:ext uri="{FF2B5EF4-FFF2-40B4-BE49-F238E27FC236}">
                <a16:creationId xmlns:a16="http://schemas.microsoft.com/office/drawing/2014/main" id="{5FFE3BDD-0CC9-49F1-86F6-A06635B040FA}"/>
              </a:ext>
            </a:extLst>
          </p:cNvPr>
          <p:cNvSpPr>
            <a:spLocks noGrp="1"/>
          </p:cNvSpPr>
          <p:nvPr>
            <p:ph type="sldNum" sz="quarter" idx="16"/>
          </p:nvPr>
        </p:nvSpPr>
        <p:spPr/>
        <p:txBody>
          <a:bodyPr/>
          <a:lstStyle/>
          <a:p>
            <a:fld id="{C79ECAFE-A460-4E13-ABCB-32CAE6136244}" type="slidenum">
              <a:rPr lang="zh-CN" altLang="en-US" smtClean="0"/>
              <a:pPr/>
              <a:t>4</a:t>
            </a:fld>
            <a:endParaRPr lang="zh-CN" altLang="en-US" dirty="0"/>
          </a:p>
        </p:txBody>
      </p:sp>
      <p:sp>
        <p:nvSpPr>
          <p:cNvPr id="25" name="文本框 24">
            <a:extLst>
              <a:ext uri="{FF2B5EF4-FFF2-40B4-BE49-F238E27FC236}">
                <a16:creationId xmlns:a16="http://schemas.microsoft.com/office/drawing/2014/main" id="{D4D57A7F-80A9-4C03-902E-42E657F593AA}"/>
              </a:ext>
            </a:extLst>
          </p:cNvPr>
          <p:cNvSpPr txBox="1"/>
          <p:nvPr/>
        </p:nvSpPr>
        <p:spPr>
          <a:xfrm>
            <a:off x="4277943" y="5154181"/>
            <a:ext cx="3329940" cy="458908"/>
          </a:xfrm>
          <a:prstGeom prst="rect">
            <a:avLst/>
          </a:prstGeom>
          <a:noFill/>
        </p:spPr>
        <p:txBody>
          <a:bodyPr wrap="square">
            <a:spAutoFit/>
          </a:bodyPr>
          <a:lstStyle/>
          <a:p>
            <a:pPr>
              <a:lnSpc>
                <a:spcPct val="150000"/>
              </a:lnSpc>
            </a:pPr>
            <a:r>
              <a:rPr lang="zh-CN" altLang="zh-CN" sz="1800" b="1" dirty="0">
                <a:effectLst/>
                <a:latin typeface="+mn-ea"/>
                <a:cs typeface="Times New Roman" panose="02020603050405020304" pitchFamily="18" charset="0"/>
              </a:rPr>
              <a:t>我国亟需进行对外贸易转型</a:t>
            </a:r>
            <a:endParaRPr lang="zh-CN" altLang="en-US" dirty="0">
              <a:latin typeface="+mn-ea"/>
            </a:endParaRPr>
          </a:p>
        </p:txBody>
      </p:sp>
      <p:sp>
        <p:nvSpPr>
          <p:cNvPr id="26" name="文本框 25">
            <a:extLst>
              <a:ext uri="{FF2B5EF4-FFF2-40B4-BE49-F238E27FC236}">
                <a16:creationId xmlns:a16="http://schemas.microsoft.com/office/drawing/2014/main" id="{8405ABAF-A258-4299-961C-5219974A759C}"/>
              </a:ext>
            </a:extLst>
          </p:cNvPr>
          <p:cNvSpPr txBox="1"/>
          <p:nvPr/>
        </p:nvSpPr>
        <p:spPr>
          <a:xfrm rot="10800000" flipV="1">
            <a:off x="3846583" y="1678104"/>
            <a:ext cx="4290852" cy="2536400"/>
          </a:xfrm>
          <a:prstGeom prst="rect">
            <a:avLst/>
          </a:prstGeom>
          <a:noFill/>
        </p:spPr>
        <p:txBody>
          <a:bodyPr wrap="square" rtlCol="0">
            <a:spAutoFit/>
          </a:bodyPr>
          <a:lstStyle/>
          <a:p>
            <a:pPr>
              <a:lnSpc>
                <a:spcPct val="150000"/>
              </a:lnSpc>
            </a:pPr>
            <a:r>
              <a:rPr lang="en-US" altLang="zh-CN" dirty="0">
                <a:latin typeface="+mn-ea"/>
              </a:rPr>
              <a:t>1.</a:t>
            </a:r>
            <a:r>
              <a:rPr lang="zh-CN" altLang="zh-CN" sz="1800" dirty="0">
                <a:effectLst/>
                <a:latin typeface="+mn-ea"/>
                <a:cs typeface="Times New Roman" panose="02020603050405020304" pitchFamily="18" charset="0"/>
              </a:rPr>
              <a:t> 巨额的贸易顺差</a:t>
            </a:r>
            <a:r>
              <a:rPr lang="zh-CN" altLang="en-US" dirty="0">
                <a:latin typeface="+mn-ea"/>
                <a:cs typeface="Times New Roman" panose="02020603050405020304" pitchFamily="18" charset="0"/>
              </a:rPr>
              <a:t>，</a:t>
            </a:r>
            <a:r>
              <a:rPr lang="zh-CN" altLang="zh-CN" sz="1800" dirty="0">
                <a:effectLst/>
                <a:latin typeface="+mn-ea"/>
                <a:cs typeface="Times New Roman" panose="02020603050405020304" pitchFamily="18" charset="0"/>
              </a:rPr>
              <a:t>引发了一系列</a:t>
            </a:r>
            <a:r>
              <a:rPr lang="zh-CN" altLang="zh-CN" sz="1800" b="1" dirty="0">
                <a:effectLst/>
                <a:latin typeface="+mn-ea"/>
                <a:cs typeface="Times New Roman" panose="02020603050405020304" pitchFamily="18" charset="0"/>
              </a:rPr>
              <a:t>贸易摩擦</a:t>
            </a:r>
            <a:r>
              <a:rPr lang="zh-CN" altLang="zh-CN" sz="1800" dirty="0">
                <a:effectLst/>
                <a:latin typeface="+mn-ea"/>
                <a:cs typeface="Times New Roman" panose="02020603050405020304" pitchFamily="18" charset="0"/>
              </a:rPr>
              <a:t>问题</a:t>
            </a:r>
            <a:r>
              <a:rPr lang="zh-CN" altLang="en-US" sz="1800" dirty="0">
                <a:effectLst/>
                <a:latin typeface="+mn-ea"/>
                <a:cs typeface="Times New Roman" panose="02020603050405020304" pitchFamily="18" charset="0"/>
              </a:rPr>
              <a:t>；</a:t>
            </a:r>
            <a:endParaRPr lang="en-US" altLang="zh-CN" sz="1800" dirty="0">
              <a:effectLst/>
              <a:latin typeface="+mn-ea"/>
              <a:cs typeface="Times New Roman" panose="02020603050405020304" pitchFamily="18" charset="0"/>
            </a:endParaRPr>
          </a:p>
          <a:p>
            <a:pPr>
              <a:lnSpc>
                <a:spcPct val="150000"/>
              </a:lnSpc>
            </a:pPr>
            <a:r>
              <a:rPr lang="en-US" altLang="zh-CN" dirty="0">
                <a:latin typeface="+mn-ea"/>
                <a:cs typeface="Times New Roman" panose="02020603050405020304" pitchFamily="18" charset="0"/>
              </a:rPr>
              <a:t>2. </a:t>
            </a:r>
            <a:r>
              <a:rPr lang="zh-CN" altLang="zh-CN" sz="1800" dirty="0">
                <a:effectLst/>
                <a:latin typeface="+mn-ea"/>
                <a:cs typeface="Times New Roman" panose="02020603050405020304" pitchFamily="18" charset="0"/>
              </a:rPr>
              <a:t>中国贸易大国地位确立很大程度上是依靠出口劳动密集型的产品</a:t>
            </a:r>
            <a:r>
              <a:rPr lang="zh-CN" altLang="en-US" sz="1800" dirty="0">
                <a:effectLst/>
                <a:latin typeface="+mn-ea"/>
                <a:cs typeface="Times New Roman" panose="02020603050405020304" pitchFamily="18" charset="0"/>
              </a:rPr>
              <a:t>，</a:t>
            </a:r>
            <a:r>
              <a:rPr lang="zh-CN" altLang="en-US" sz="1800" b="1" dirty="0">
                <a:effectLst/>
                <a:latin typeface="+mn-ea"/>
                <a:cs typeface="Times New Roman" panose="02020603050405020304" pitchFamily="18" charset="0"/>
              </a:rPr>
              <a:t>贸易优势不明显</a:t>
            </a:r>
            <a:r>
              <a:rPr lang="zh-CN" altLang="en-US" dirty="0">
                <a:latin typeface="+mn-ea"/>
                <a:cs typeface="Times New Roman" panose="02020603050405020304" pitchFamily="18" charset="0"/>
              </a:rPr>
              <a:t>。</a:t>
            </a:r>
            <a:endParaRPr lang="en-US" altLang="zh-CN" sz="1800" dirty="0">
              <a:effectLst/>
              <a:latin typeface="+mn-ea"/>
              <a:cs typeface="Times New Roman" panose="02020603050405020304" pitchFamily="18" charset="0"/>
            </a:endParaRPr>
          </a:p>
          <a:p>
            <a:pPr>
              <a:lnSpc>
                <a:spcPct val="150000"/>
              </a:lnSpc>
            </a:pPr>
            <a:endParaRPr lang="zh-CN" altLang="en-US" dirty="0">
              <a:latin typeface="+mn-ea"/>
            </a:endParaRPr>
          </a:p>
        </p:txBody>
      </p:sp>
      <p:sp>
        <p:nvSpPr>
          <p:cNvPr id="11" name="箭头: 下 10">
            <a:extLst>
              <a:ext uri="{FF2B5EF4-FFF2-40B4-BE49-F238E27FC236}">
                <a16:creationId xmlns:a16="http://schemas.microsoft.com/office/drawing/2014/main" id="{0219EB13-9F93-4AF7-98E8-3E54200AA9B6}"/>
              </a:ext>
            </a:extLst>
          </p:cNvPr>
          <p:cNvSpPr/>
          <p:nvPr/>
        </p:nvSpPr>
        <p:spPr>
          <a:xfrm>
            <a:off x="5633003" y="4036792"/>
            <a:ext cx="462997" cy="1073811"/>
          </a:xfrm>
          <a:prstGeom prst="downArrow">
            <a:avLst/>
          </a:prstGeom>
          <a:solidFill>
            <a:schemeClr val="accent1"/>
          </a:solidFill>
          <a:ln w="12700">
            <a:noFill/>
          </a:ln>
        </p:spPr>
        <p:style>
          <a:lnRef idx="1">
            <a:schemeClr val="accent1"/>
          </a:lnRef>
          <a:fillRef idx="0">
            <a:schemeClr val="accent1"/>
          </a:fillRef>
          <a:effectRef idx="0">
            <a:schemeClr val="accent1"/>
          </a:effectRef>
          <a:fontRef idx="minor">
            <a:schemeClr val="tx1"/>
          </a:fontRef>
        </p:style>
        <p:txBody>
          <a:bodyPr rtlCol="0" anchor="ctr"/>
          <a:lstStyle/>
          <a:p>
            <a:pPr algn="ctr">
              <a:lnSpc>
                <a:spcPct val="150000"/>
              </a:lnSpc>
            </a:pPr>
            <a:endParaRPr lang="zh-CN" altLang="en-US">
              <a:latin typeface="+mn-ea"/>
            </a:endParaRPr>
          </a:p>
        </p:txBody>
      </p:sp>
    </p:spTree>
    <p:extLst>
      <p:ext uri="{BB962C8B-B14F-4D97-AF65-F5344CB8AC3E}">
        <p14:creationId xmlns:p14="http://schemas.microsoft.com/office/powerpoint/2010/main" val="196614891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a:extLst>
              <a:ext uri="{FF2B5EF4-FFF2-40B4-BE49-F238E27FC236}">
                <a16:creationId xmlns:a16="http://schemas.microsoft.com/office/drawing/2014/main" id="{47E0EAF2-E971-4BFD-8F0E-AC97A22EDC5C}"/>
              </a:ext>
            </a:extLst>
          </p:cNvPr>
          <p:cNvSpPr>
            <a:spLocks noGrp="1"/>
          </p:cNvSpPr>
          <p:nvPr>
            <p:ph type="body" sz="quarter" idx="11"/>
          </p:nvPr>
        </p:nvSpPr>
        <p:spPr/>
        <p:txBody>
          <a:bodyPr/>
          <a:lstStyle/>
          <a:p>
            <a:r>
              <a:rPr lang="zh-CN" altLang="en-US" dirty="0">
                <a:ea typeface="+mn-ea"/>
                <a:cs typeface="+mn-ea"/>
              </a:rPr>
              <a:t>研究结论和政策建议</a:t>
            </a:r>
          </a:p>
        </p:txBody>
      </p:sp>
      <p:sp>
        <p:nvSpPr>
          <p:cNvPr id="3" name="日期占位符 2">
            <a:extLst>
              <a:ext uri="{FF2B5EF4-FFF2-40B4-BE49-F238E27FC236}">
                <a16:creationId xmlns:a16="http://schemas.microsoft.com/office/drawing/2014/main" id="{2C9D6840-0472-476A-9642-D509F298822E}"/>
              </a:ext>
            </a:extLst>
          </p:cNvPr>
          <p:cNvSpPr>
            <a:spLocks noGrp="1"/>
          </p:cNvSpPr>
          <p:nvPr>
            <p:ph type="dt" sz="half" idx="14"/>
          </p:nvPr>
        </p:nvSpPr>
        <p:spPr>
          <a:xfrm>
            <a:off x="660400" y="6235702"/>
            <a:ext cx="334264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1" u="none" strike="noStrike" kern="1200" cap="none" spc="300" normalizeH="0" baseline="0" noProof="0" dirty="0">
                <a:ln>
                  <a:noFill/>
                </a:ln>
                <a:solidFill>
                  <a:srgbClr val="445437"/>
                </a:solidFill>
                <a:effectLst/>
                <a:uLnTx/>
                <a:uFillTx/>
                <a:latin typeface="Microsoft YaHei"/>
                <a:ea typeface="Microsoft YaHei"/>
                <a:cs typeface="+mn-ea"/>
              </a:rPr>
              <a:t>止于至善</a:t>
            </a:r>
            <a:endParaRPr kumimoji="0" lang="zh-CN" altLang="en-US" sz="1400" b="0" i="0" u="none" strike="noStrike" kern="1200" cap="none" spc="300" normalizeH="0" baseline="0" noProof="0" dirty="0">
              <a:ln>
                <a:noFill/>
              </a:ln>
              <a:solidFill>
                <a:prstClr val="white">
                  <a:lumMod val="75000"/>
                </a:prstClr>
              </a:solidFill>
              <a:effectLst/>
              <a:uLnTx/>
              <a:uFillTx/>
              <a:latin typeface="Arial"/>
              <a:ea typeface="Microsoft YaHei"/>
              <a:cs typeface="+mn-ea"/>
            </a:endParaRPr>
          </a:p>
        </p:txBody>
      </p:sp>
      <p:sp>
        <p:nvSpPr>
          <p:cNvPr id="4" name="灯片编号占位符 3">
            <a:extLst>
              <a:ext uri="{FF2B5EF4-FFF2-40B4-BE49-F238E27FC236}">
                <a16:creationId xmlns:a16="http://schemas.microsoft.com/office/drawing/2014/main" id="{F16C8BA0-ECB3-4791-83BE-40B4968203CC}"/>
              </a:ext>
            </a:extLst>
          </p:cNvPr>
          <p:cNvSpPr>
            <a:spLocks noGrp="1"/>
          </p:cNvSpPr>
          <p:nvPr>
            <p:ph type="sldNum" sz="quarter" idx="16"/>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9ECAFE-A460-4E13-ABCB-32CAE6136244}" type="slidenum">
              <a:rPr kumimoji="0" lang="zh-CN" altLang="en-US" sz="1400" b="0" i="0" u="none" strike="noStrike" kern="1200" cap="none" spc="0" normalizeH="0" baseline="0" noProof="0" smtClean="0">
                <a:ln>
                  <a:noFill/>
                </a:ln>
                <a:solidFill>
                  <a:prstClr val="white">
                    <a:lumMod val="75000"/>
                  </a:prstClr>
                </a:solidFill>
                <a:effectLst/>
                <a:uLnTx/>
                <a:uFillTx/>
                <a:latin typeface="Arial"/>
                <a:ea typeface="Microsoft YaHei"/>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zh-CN" altLang="en-US" sz="1400" b="0" i="0" u="none" strike="noStrike" kern="1200" cap="none" spc="0" normalizeH="0" baseline="0" noProof="0" dirty="0">
              <a:ln>
                <a:noFill/>
              </a:ln>
              <a:solidFill>
                <a:prstClr val="white">
                  <a:lumMod val="75000"/>
                </a:prstClr>
              </a:solidFill>
              <a:effectLst/>
              <a:uLnTx/>
              <a:uFillTx/>
              <a:latin typeface="Arial"/>
              <a:ea typeface="Microsoft YaHei"/>
              <a:cs typeface="+mn-cs"/>
            </a:endParaRPr>
          </a:p>
        </p:txBody>
      </p:sp>
      <p:sp>
        <p:nvSpPr>
          <p:cNvPr id="10" name="文本占位符 7">
            <a:extLst>
              <a:ext uri="{FF2B5EF4-FFF2-40B4-BE49-F238E27FC236}">
                <a16:creationId xmlns:a16="http://schemas.microsoft.com/office/drawing/2014/main" id="{16BA1AC8-8B7B-47BA-B142-294D3FA37F7B}"/>
              </a:ext>
            </a:extLst>
          </p:cNvPr>
          <p:cNvSpPr>
            <a:spLocks noGrp="1"/>
          </p:cNvSpPr>
          <p:nvPr>
            <p:ph type="body" sz="quarter" idx="12"/>
          </p:nvPr>
        </p:nvSpPr>
        <p:spPr>
          <a:xfrm>
            <a:off x="3598002" y="916321"/>
            <a:ext cx="4847345" cy="462755"/>
          </a:xfrm>
        </p:spPr>
        <p:txBody>
          <a:bodyPr/>
          <a:lstStyle/>
          <a:p>
            <a:r>
              <a:rPr lang="zh-CN" altLang="en-US" sz="2400" dirty="0">
                <a:ea typeface="+mn-ea"/>
                <a:cs typeface="+mn-ea"/>
              </a:rPr>
              <a:t>政策建议</a:t>
            </a:r>
          </a:p>
        </p:txBody>
      </p:sp>
      <p:sp>
        <p:nvSpPr>
          <p:cNvPr id="12" name="文本框 11">
            <a:extLst>
              <a:ext uri="{FF2B5EF4-FFF2-40B4-BE49-F238E27FC236}">
                <a16:creationId xmlns:a16="http://schemas.microsoft.com/office/drawing/2014/main" id="{DD004F54-849A-4644-BC8C-8BD8782CE656}"/>
              </a:ext>
            </a:extLst>
          </p:cNvPr>
          <p:cNvSpPr txBox="1"/>
          <p:nvPr/>
        </p:nvSpPr>
        <p:spPr>
          <a:xfrm>
            <a:off x="1216933" y="1667881"/>
            <a:ext cx="6097022" cy="369332"/>
          </a:xfrm>
          <a:prstGeom prst="rect">
            <a:avLst/>
          </a:prstGeom>
          <a:noFill/>
        </p:spPr>
        <p:txBody>
          <a:bodyPr wrap="square">
            <a:spAutoFit/>
          </a:bodyPr>
          <a:lstStyle/>
          <a:p>
            <a:r>
              <a:rPr lang="zh-CN" altLang="en-US" sz="1800" dirty="0">
                <a:effectLst/>
                <a:latin typeface="+mn-ea"/>
                <a:cs typeface="Times New Roman" panose="02020603050405020304" pitchFamily="18" charset="0"/>
              </a:rPr>
              <a:t>结合本文研究结果，提出以下政策建议：</a:t>
            </a:r>
            <a:endParaRPr lang="zh-CN" altLang="en-US" dirty="0">
              <a:latin typeface="+mn-ea"/>
            </a:endParaRPr>
          </a:p>
        </p:txBody>
      </p:sp>
      <p:sp>
        <p:nvSpPr>
          <p:cNvPr id="15" name="文本框 14">
            <a:extLst>
              <a:ext uri="{FF2B5EF4-FFF2-40B4-BE49-F238E27FC236}">
                <a16:creationId xmlns:a16="http://schemas.microsoft.com/office/drawing/2014/main" id="{538A46B9-306E-4C93-B1DD-AB0EFA8534FC}"/>
              </a:ext>
            </a:extLst>
          </p:cNvPr>
          <p:cNvSpPr txBox="1"/>
          <p:nvPr/>
        </p:nvSpPr>
        <p:spPr>
          <a:xfrm>
            <a:off x="2071803" y="2491345"/>
            <a:ext cx="8857099" cy="2951898"/>
          </a:xfrm>
          <a:prstGeom prst="rect">
            <a:avLst/>
          </a:prstGeom>
          <a:noFill/>
        </p:spPr>
        <p:txBody>
          <a:bodyPr wrap="square">
            <a:spAutoFit/>
          </a:bodyPr>
          <a:lstStyle/>
          <a:p>
            <a:pPr>
              <a:lnSpc>
                <a:spcPct val="150000"/>
              </a:lnSpc>
            </a:pPr>
            <a:r>
              <a:rPr lang="zh-CN" altLang="en-US" sz="1800" dirty="0">
                <a:effectLst/>
                <a:latin typeface="+mn-ea"/>
                <a:cs typeface="Times New Roman" panose="02020603050405020304" pitchFamily="18" charset="0"/>
              </a:rPr>
              <a:t>（</a:t>
            </a:r>
            <a:r>
              <a:rPr lang="en-US" altLang="zh-CN" sz="1800" dirty="0">
                <a:effectLst/>
                <a:latin typeface="+mn-ea"/>
                <a:cs typeface="Times New Roman" panose="02020603050405020304" pitchFamily="18" charset="0"/>
              </a:rPr>
              <a:t>2</a:t>
            </a:r>
            <a:r>
              <a:rPr lang="zh-CN" altLang="en-US" sz="1800" dirty="0">
                <a:effectLst/>
                <a:latin typeface="+mn-ea"/>
                <a:cs typeface="Times New Roman" panose="02020603050405020304" pitchFamily="18" charset="0"/>
              </a:rPr>
              <a:t>）</a:t>
            </a:r>
            <a:r>
              <a:rPr lang="zh-CN" altLang="en-US" sz="1800" b="1" dirty="0">
                <a:effectLst/>
                <a:latin typeface="+mn-ea"/>
                <a:cs typeface="Times New Roman" panose="02020603050405020304" pitchFamily="18" charset="0"/>
              </a:rPr>
              <a:t>激发进口潜力</a:t>
            </a:r>
            <a:endParaRPr lang="en-US" altLang="zh-CN" sz="1800" b="1" dirty="0">
              <a:effectLst/>
              <a:latin typeface="+mn-ea"/>
              <a:cs typeface="Times New Roman" panose="02020603050405020304" pitchFamily="18" charset="0"/>
            </a:endParaRPr>
          </a:p>
          <a:p>
            <a:pPr>
              <a:lnSpc>
                <a:spcPct val="150000"/>
              </a:lnSpc>
            </a:pPr>
            <a:r>
              <a:rPr lang="zh-CN" altLang="en-US" sz="1800" dirty="0">
                <a:effectLst/>
                <a:latin typeface="+mn-ea"/>
                <a:cs typeface="Times New Roman" panose="02020603050405020304" pitchFamily="18" charset="0"/>
              </a:rPr>
              <a:t>“十四五”规划 强调要构建以国内大循环为主体、国内国际双循环的新发展格局。围绕这一目标，我国应发挥内在优势，激发国内消费需求，以开放促进发展，推进国际和国内市场的循环畅通，这就要求贸易的双向平衡发展。国家应该鼓励企业进行进口活动。</a:t>
            </a:r>
            <a:endParaRPr lang="en-US" altLang="zh-CN" sz="1800" dirty="0">
              <a:effectLst/>
              <a:latin typeface="+mn-ea"/>
              <a:cs typeface="Times New Roman" panose="02020603050405020304" pitchFamily="18" charset="0"/>
            </a:endParaRPr>
          </a:p>
          <a:p>
            <a:pPr>
              <a:lnSpc>
                <a:spcPct val="150000"/>
              </a:lnSpc>
            </a:pPr>
            <a:r>
              <a:rPr lang="zh-CN" altLang="en-US" sz="1800" dirty="0">
                <a:effectLst/>
                <a:latin typeface="+mn-ea"/>
                <a:cs typeface="Times New Roman" panose="02020603050405020304" pitchFamily="18" charset="0"/>
              </a:rPr>
              <a:t>首先，政府可以完善进口市场体系；另外，政府可以对进口与国内流通的衔接进行支持；其次，政府可以积极培育各类产品的进口需求；最后，政府可以多渠道促进进口。</a:t>
            </a:r>
            <a:endParaRPr lang="zh-CN" altLang="en-US" dirty="0">
              <a:latin typeface="+mn-ea"/>
            </a:endParaRPr>
          </a:p>
        </p:txBody>
      </p:sp>
    </p:spTree>
    <p:extLst>
      <p:ext uri="{BB962C8B-B14F-4D97-AF65-F5344CB8AC3E}">
        <p14:creationId xmlns:p14="http://schemas.microsoft.com/office/powerpoint/2010/main" val="241078901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a:extLst>
              <a:ext uri="{FF2B5EF4-FFF2-40B4-BE49-F238E27FC236}">
                <a16:creationId xmlns:a16="http://schemas.microsoft.com/office/drawing/2014/main" id="{47E0EAF2-E971-4BFD-8F0E-AC97A22EDC5C}"/>
              </a:ext>
            </a:extLst>
          </p:cNvPr>
          <p:cNvSpPr>
            <a:spLocks noGrp="1"/>
          </p:cNvSpPr>
          <p:nvPr>
            <p:ph type="body" sz="quarter" idx="11"/>
          </p:nvPr>
        </p:nvSpPr>
        <p:spPr/>
        <p:txBody>
          <a:bodyPr/>
          <a:lstStyle/>
          <a:p>
            <a:r>
              <a:rPr lang="zh-CN" altLang="en-US" dirty="0">
                <a:ea typeface="+mn-ea"/>
                <a:cs typeface="+mn-ea"/>
              </a:rPr>
              <a:t>研究结论和政策建议</a:t>
            </a:r>
          </a:p>
        </p:txBody>
      </p:sp>
      <p:sp>
        <p:nvSpPr>
          <p:cNvPr id="3" name="日期占位符 2">
            <a:extLst>
              <a:ext uri="{FF2B5EF4-FFF2-40B4-BE49-F238E27FC236}">
                <a16:creationId xmlns:a16="http://schemas.microsoft.com/office/drawing/2014/main" id="{2C9D6840-0472-476A-9642-D509F298822E}"/>
              </a:ext>
            </a:extLst>
          </p:cNvPr>
          <p:cNvSpPr>
            <a:spLocks noGrp="1"/>
          </p:cNvSpPr>
          <p:nvPr>
            <p:ph type="dt" sz="half" idx="14"/>
          </p:nvPr>
        </p:nvSpPr>
        <p:spPr>
          <a:xfrm>
            <a:off x="660400" y="6235702"/>
            <a:ext cx="334264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1" u="none" strike="noStrike" kern="1200" cap="none" spc="300" normalizeH="0" baseline="0" noProof="0" dirty="0">
                <a:ln>
                  <a:noFill/>
                </a:ln>
                <a:solidFill>
                  <a:srgbClr val="445437"/>
                </a:solidFill>
                <a:effectLst/>
                <a:uLnTx/>
                <a:uFillTx/>
                <a:latin typeface="Microsoft YaHei"/>
                <a:ea typeface="Microsoft YaHei"/>
                <a:cs typeface="+mn-ea"/>
              </a:rPr>
              <a:t>止于至善</a:t>
            </a:r>
            <a:endParaRPr kumimoji="0" lang="zh-CN" altLang="en-US" sz="1400" b="0" i="0" u="none" strike="noStrike" kern="1200" cap="none" spc="300" normalizeH="0" baseline="0" noProof="0" dirty="0">
              <a:ln>
                <a:noFill/>
              </a:ln>
              <a:solidFill>
                <a:prstClr val="white">
                  <a:lumMod val="75000"/>
                </a:prstClr>
              </a:solidFill>
              <a:effectLst/>
              <a:uLnTx/>
              <a:uFillTx/>
              <a:latin typeface="Arial"/>
              <a:ea typeface="Microsoft YaHei"/>
              <a:cs typeface="+mn-ea"/>
            </a:endParaRPr>
          </a:p>
        </p:txBody>
      </p:sp>
      <p:sp>
        <p:nvSpPr>
          <p:cNvPr id="4" name="灯片编号占位符 3">
            <a:extLst>
              <a:ext uri="{FF2B5EF4-FFF2-40B4-BE49-F238E27FC236}">
                <a16:creationId xmlns:a16="http://schemas.microsoft.com/office/drawing/2014/main" id="{F16C8BA0-ECB3-4791-83BE-40B4968203CC}"/>
              </a:ext>
            </a:extLst>
          </p:cNvPr>
          <p:cNvSpPr>
            <a:spLocks noGrp="1"/>
          </p:cNvSpPr>
          <p:nvPr>
            <p:ph type="sldNum" sz="quarter" idx="16"/>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9ECAFE-A460-4E13-ABCB-32CAE6136244}" type="slidenum">
              <a:rPr kumimoji="0" lang="zh-CN" altLang="en-US" sz="1400" b="0" i="0" u="none" strike="noStrike" kern="1200" cap="none" spc="0" normalizeH="0" baseline="0" noProof="0" smtClean="0">
                <a:ln>
                  <a:noFill/>
                </a:ln>
                <a:solidFill>
                  <a:prstClr val="white">
                    <a:lumMod val="75000"/>
                  </a:prstClr>
                </a:solidFill>
                <a:effectLst/>
                <a:uLnTx/>
                <a:uFillTx/>
                <a:latin typeface="Arial"/>
                <a:ea typeface="Microsoft YaHei"/>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zh-CN" altLang="en-US" sz="1400" b="0" i="0" u="none" strike="noStrike" kern="1200" cap="none" spc="0" normalizeH="0" baseline="0" noProof="0" dirty="0">
              <a:ln>
                <a:noFill/>
              </a:ln>
              <a:solidFill>
                <a:prstClr val="white">
                  <a:lumMod val="75000"/>
                </a:prstClr>
              </a:solidFill>
              <a:effectLst/>
              <a:uLnTx/>
              <a:uFillTx/>
              <a:latin typeface="Arial"/>
              <a:ea typeface="Microsoft YaHei"/>
              <a:cs typeface="+mn-cs"/>
            </a:endParaRPr>
          </a:p>
        </p:txBody>
      </p:sp>
      <p:sp>
        <p:nvSpPr>
          <p:cNvPr id="10" name="文本占位符 7">
            <a:extLst>
              <a:ext uri="{FF2B5EF4-FFF2-40B4-BE49-F238E27FC236}">
                <a16:creationId xmlns:a16="http://schemas.microsoft.com/office/drawing/2014/main" id="{16BA1AC8-8B7B-47BA-B142-294D3FA37F7B}"/>
              </a:ext>
            </a:extLst>
          </p:cNvPr>
          <p:cNvSpPr>
            <a:spLocks noGrp="1"/>
          </p:cNvSpPr>
          <p:nvPr>
            <p:ph type="body" sz="quarter" idx="12"/>
          </p:nvPr>
        </p:nvSpPr>
        <p:spPr>
          <a:xfrm>
            <a:off x="3598002" y="916321"/>
            <a:ext cx="4847345" cy="462755"/>
          </a:xfrm>
        </p:spPr>
        <p:txBody>
          <a:bodyPr/>
          <a:lstStyle/>
          <a:p>
            <a:r>
              <a:rPr lang="zh-CN" altLang="en-US" sz="2400" dirty="0">
                <a:ea typeface="+mn-ea"/>
                <a:cs typeface="+mn-ea"/>
              </a:rPr>
              <a:t>政策建议</a:t>
            </a:r>
          </a:p>
        </p:txBody>
      </p:sp>
      <p:sp>
        <p:nvSpPr>
          <p:cNvPr id="12" name="文本框 11">
            <a:extLst>
              <a:ext uri="{FF2B5EF4-FFF2-40B4-BE49-F238E27FC236}">
                <a16:creationId xmlns:a16="http://schemas.microsoft.com/office/drawing/2014/main" id="{DD004F54-849A-4644-BC8C-8BD8782CE656}"/>
              </a:ext>
            </a:extLst>
          </p:cNvPr>
          <p:cNvSpPr txBox="1"/>
          <p:nvPr/>
        </p:nvSpPr>
        <p:spPr>
          <a:xfrm>
            <a:off x="1216933" y="1667881"/>
            <a:ext cx="6097022" cy="369332"/>
          </a:xfrm>
          <a:prstGeom prst="rect">
            <a:avLst/>
          </a:prstGeom>
          <a:noFill/>
        </p:spPr>
        <p:txBody>
          <a:bodyPr wrap="square">
            <a:spAutoFit/>
          </a:bodyPr>
          <a:lstStyle/>
          <a:p>
            <a:r>
              <a:rPr lang="zh-CN" altLang="en-US" sz="1800" dirty="0">
                <a:effectLst/>
                <a:latin typeface="+mn-ea"/>
                <a:cs typeface="Times New Roman" panose="02020603050405020304" pitchFamily="18" charset="0"/>
              </a:rPr>
              <a:t>结合本文研究结果，提出以下政策建议：</a:t>
            </a:r>
            <a:endParaRPr lang="zh-CN" altLang="en-US" dirty="0">
              <a:latin typeface="+mn-ea"/>
            </a:endParaRPr>
          </a:p>
        </p:txBody>
      </p:sp>
      <p:sp>
        <p:nvSpPr>
          <p:cNvPr id="15" name="文本框 14">
            <a:extLst>
              <a:ext uri="{FF2B5EF4-FFF2-40B4-BE49-F238E27FC236}">
                <a16:creationId xmlns:a16="http://schemas.microsoft.com/office/drawing/2014/main" id="{538A46B9-306E-4C93-B1DD-AB0EFA8534FC}"/>
              </a:ext>
            </a:extLst>
          </p:cNvPr>
          <p:cNvSpPr txBox="1"/>
          <p:nvPr/>
        </p:nvSpPr>
        <p:spPr>
          <a:xfrm>
            <a:off x="2071803" y="2491345"/>
            <a:ext cx="8857099" cy="2536400"/>
          </a:xfrm>
          <a:prstGeom prst="rect">
            <a:avLst/>
          </a:prstGeom>
          <a:noFill/>
        </p:spPr>
        <p:txBody>
          <a:bodyPr wrap="square">
            <a:spAutoFit/>
          </a:bodyPr>
          <a:lstStyle/>
          <a:p>
            <a:pPr>
              <a:lnSpc>
                <a:spcPct val="150000"/>
              </a:lnSpc>
            </a:pPr>
            <a:r>
              <a:rPr lang="zh-CN" altLang="en-US" sz="1800" dirty="0">
                <a:effectLst/>
                <a:latin typeface="+mn-ea"/>
                <a:cs typeface="Times New Roman" panose="02020603050405020304" pitchFamily="18" charset="0"/>
              </a:rPr>
              <a:t>（</a:t>
            </a:r>
            <a:r>
              <a:rPr lang="en-US" altLang="zh-CN" sz="1800" dirty="0">
                <a:effectLst/>
                <a:latin typeface="+mn-ea"/>
                <a:cs typeface="Times New Roman" panose="02020603050405020304" pitchFamily="18" charset="0"/>
              </a:rPr>
              <a:t>3</a:t>
            </a:r>
            <a:r>
              <a:rPr lang="zh-CN" altLang="en-US" sz="1800" dirty="0">
                <a:effectLst/>
                <a:latin typeface="+mn-ea"/>
                <a:cs typeface="Times New Roman" panose="02020603050405020304" pitchFamily="18" charset="0"/>
              </a:rPr>
              <a:t>）</a:t>
            </a:r>
            <a:r>
              <a:rPr lang="zh-CN" altLang="en-US" sz="1800" b="1" dirty="0">
                <a:effectLst/>
                <a:latin typeface="+mn-ea"/>
                <a:cs typeface="Times New Roman" panose="02020603050405020304" pitchFamily="18" charset="0"/>
              </a:rPr>
              <a:t>注重中西部地区贸易发展</a:t>
            </a:r>
            <a:endParaRPr lang="en-US" altLang="zh-CN" sz="1800" b="1" dirty="0">
              <a:effectLst/>
              <a:latin typeface="+mn-ea"/>
              <a:cs typeface="Times New Roman" panose="02020603050405020304" pitchFamily="18" charset="0"/>
            </a:endParaRPr>
          </a:p>
          <a:p>
            <a:pPr>
              <a:lnSpc>
                <a:spcPct val="150000"/>
              </a:lnSpc>
            </a:pPr>
            <a:r>
              <a:rPr lang="zh-CN" altLang="en-US" sz="1800" dirty="0">
                <a:effectLst/>
                <a:latin typeface="+mn-ea"/>
                <a:cs typeface="Times New Roman" panose="02020603050405020304" pitchFamily="18" charset="0"/>
              </a:rPr>
              <a:t>进口产品质量的测算结果表明西部地区的进口产品质量拉低了我国总体进口产品质量水平。为此，激发中西部地区进口潜力对我国进口高质量产品、实现经济转型升级至关重要。</a:t>
            </a:r>
            <a:endParaRPr lang="en-US" altLang="zh-CN" sz="1800" dirty="0">
              <a:effectLst/>
              <a:latin typeface="+mn-ea"/>
              <a:cs typeface="Times New Roman" panose="02020603050405020304" pitchFamily="18" charset="0"/>
            </a:endParaRPr>
          </a:p>
          <a:p>
            <a:pPr>
              <a:lnSpc>
                <a:spcPct val="150000"/>
              </a:lnSpc>
            </a:pPr>
            <a:r>
              <a:rPr lang="zh-CN" altLang="en-US" dirty="0">
                <a:latin typeface="+mn-ea"/>
              </a:rPr>
              <a:t>中部地区要加强承接东部地区产业转移的能力；西部地区要利用好“一带一路”的机遇提高对外开放度。</a:t>
            </a:r>
          </a:p>
        </p:txBody>
      </p:sp>
    </p:spTree>
    <p:extLst>
      <p:ext uri="{BB962C8B-B14F-4D97-AF65-F5344CB8AC3E}">
        <p14:creationId xmlns:p14="http://schemas.microsoft.com/office/powerpoint/2010/main" val="142152992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4535D192-A8A9-4F44-BA34-142ED43E685A}"/>
              </a:ext>
            </a:extLst>
          </p:cNvPr>
          <p:cNvSpPr>
            <a:spLocks noGrp="1"/>
          </p:cNvSpPr>
          <p:nvPr>
            <p:ph type="body" sz="quarter" idx="11"/>
          </p:nvPr>
        </p:nvSpPr>
        <p:spPr>
          <a:xfrm>
            <a:off x="580775" y="2034857"/>
            <a:ext cx="6210375" cy="878840"/>
          </a:xfrm>
        </p:spPr>
        <p:txBody>
          <a:bodyPr/>
          <a:lstStyle/>
          <a:p>
            <a:r>
              <a:rPr lang="zh-CN" altLang="en-US" dirty="0"/>
              <a:t>感谢各位老师！</a:t>
            </a:r>
          </a:p>
        </p:txBody>
      </p:sp>
      <p:sp>
        <p:nvSpPr>
          <p:cNvPr id="4" name="日期占位符 3">
            <a:extLst>
              <a:ext uri="{FF2B5EF4-FFF2-40B4-BE49-F238E27FC236}">
                <a16:creationId xmlns:a16="http://schemas.microsoft.com/office/drawing/2014/main" id="{5FDEA44C-8EBA-48F9-AA90-EBC5B220D6FF}"/>
              </a:ext>
            </a:extLst>
          </p:cNvPr>
          <p:cNvSpPr>
            <a:spLocks noGrp="1"/>
          </p:cNvSpPr>
          <p:nvPr>
            <p:ph type="dt" sz="half" idx="16"/>
          </p:nvPr>
        </p:nvSpPr>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5" name="文本占位符 4">
            <a:extLst>
              <a:ext uri="{FF2B5EF4-FFF2-40B4-BE49-F238E27FC236}">
                <a16:creationId xmlns:a16="http://schemas.microsoft.com/office/drawing/2014/main" id="{7D5FA163-6CE9-4D33-8CBC-69C3D0A98232}"/>
              </a:ext>
            </a:extLst>
          </p:cNvPr>
          <p:cNvSpPr>
            <a:spLocks noGrp="1"/>
          </p:cNvSpPr>
          <p:nvPr>
            <p:ph type="body" sz="quarter" idx="17"/>
          </p:nvPr>
        </p:nvSpPr>
        <p:spPr/>
        <p:txBody>
          <a:bodyPr/>
          <a:lstStyle/>
          <a:p>
            <a:r>
              <a:rPr lang="en-US" altLang="zh-CN" spc="450" dirty="0"/>
              <a:t>Thanks For Your Guidance </a:t>
            </a:r>
          </a:p>
        </p:txBody>
      </p:sp>
      <p:sp>
        <p:nvSpPr>
          <p:cNvPr id="6" name="矩形 5">
            <a:extLst>
              <a:ext uri="{FF2B5EF4-FFF2-40B4-BE49-F238E27FC236}">
                <a16:creationId xmlns:a16="http://schemas.microsoft.com/office/drawing/2014/main" id="{3D7C0CDE-6CC9-45A4-8B54-AB80B2EA7DEA}"/>
              </a:ext>
            </a:extLst>
          </p:cNvPr>
          <p:cNvSpPr/>
          <p:nvPr/>
        </p:nvSpPr>
        <p:spPr>
          <a:xfrm>
            <a:off x="652958" y="4379642"/>
            <a:ext cx="2506802" cy="400110"/>
          </a:xfrm>
          <a:prstGeom prst="rect">
            <a:avLst/>
          </a:prstGeom>
        </p:spPr>
        <p:txBody>
          <a:bodyPr wrap="square" l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i="0" u="none" strike="noStrike" kern="1200" cap="none" spc="0" normalizeH="0" baseline="0" noProof="0" dirty="0">
                <a:ln>
                  <a:noFill/>
                </a:ln>
                <a:solidFill>
                  <a:schemeClr val="accent2"/>
                </a:solidFill>
                <a:effectLst/>
                <a:uLnTx/>
                <a:uFillTx/>
                <a:latin typeface="Arial"/>
                <a:cs typeface="+mn-ea"/>
              </a:rPr>
              <a:t>答辩人：</a:t>
            </a:r>
            <a:r>
              <a:rPr lang="zh-CN" altLang="en-US" sz="2000" dirty="0">
                <a:solidFill>
                  <a:schemeClr val="accent2"/>
                </a:solidFill>
                <a:latin typeface="Arial"/>
                <a:cs typeface="+mn-ea"/>
              </a:rPr>
              <a:t>朱国栋</a:t>
            </a:r>
            <a:endParaRPr kumimoji="0" lang="zh-CN" altLang="en-US" sz="2000" i="0" u="none" strike="noStrike" kern="1200" cap="none" spc="0" normalizeH="0" baseline="0" noProof="0" dirty="0">
              <a:ln>
                <a:noFill/>
              </a:ln>
              <a:solidFill>
                <a:schemeClr val="accent2"/>
              </a:solidFill>
              <a:effectLst/>
              <a:uLnTx/>
              <a:uFillTx/>
              <a:latin typeface="Arial"/>
              <a:cs typeface="+mn-ea"/>
            </a:endParaRPr>
          </a:p>
        </p:txBody>
      </p:sp>
      <p:sp>
        <p:nvSpPr>
          <p:cNvPr id="7" name="矩形 6">
            <a:extLst>
              <a:ext uri="{FF2B5EF4-FFF2-40B4-BE49-F238E27FC236}">
                <a16:creationId xmlns:a16="http://schemas.microsoft.com/office/drawing/2014/main" id="{8D0E9929-D8BA-4D54-A01B-342B860B3AC4}"/>
              </a:ext>
            </a:extLst>
          </p:cNvPr>
          <p:cNvSpPr/>
          <p:nvPr/>
        </p:nvSpPr>
        <p:spPr>
          <a:xfrm>
            <a:off x="3319835" y="4379642"/>
            <a:ext cx="2280347" cy="400110"/>
          </a:xfrm>
          <a:prstGeom prst="rect">
            <a:avLst/>
          </a:prstGeom>
        </p:spPr>
        <p:txBody>
          <a:bodyPr wrap="square" l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i="0" u="none" strike="noStrike" kern="1200" cap="none" spc="0" normalizeH="0" baseline="0" noProof="0" dirty="0">
                <a:ln>
                  <a:noFill/>
                </a:ln>
                <a:solidFill>
                  <a:schemeClr val="accent2"/>
                </a:solidFill>
                <a:effectLst/>
                <a:uLnTx/>
                <a:uFillTx/>
                <a:latin typeface="Arial"/>
                <a:cs typeface="+mn-ea"/>
              </a:rPr>
              <a:t>指导老师：</a:t>
            </a:r>
            <a:r>
              <a:rPr lang="zh-CN" altLang="en-US" sz="2000" dirty="0">
                <a:solidFill>
                  <a:schemeClr val="accent2"/>
                </a:solidFill>
                <a:latin typeface="Arial"/>
                <a:cs typeface="+mn-ea"/>
              </a:rPr>
              <a:t>冯伟</a:t>
            </a:r>
            <a:endParaRPr kumimoji="0" lang="zh-CN" altLang="en-US" sz="2000" i="0" u="none" strike="noStrike" kern="1200" cap="none" spc="0" normalizeH="0" baseline="0" noProof="0" dirty="0">
              <a:ln>
                <a:noFill/>
              </a:ln>
              <a:solidFill>
                <a:schemeClr val="accent2"/>
              </a:solidFill>
              <a:effectLst/>
              <a:uLnTx/>
              <a:uFillTx/>
              <a:latin typeface="Arial"/>
              <a:cs typeface="+mn-ea"/>
            </a:endParaRPr>
          </a:p>
        </p:txBody>
      </p:sp>
      <p:sp>
        <p:nvSpPr>
          <p:cNvPr id="8" name="矩形 7">
            <a:extLst>
              <a:ext uri="{FF2B5EF4-FFF2-40B4-BE49-F238E27FC236}">
                <a16:creationId xmlns:a16="http://schemas.microsoft.com/office/drawing/2014/main" id="{6925628B-DF04-4595-89D0-89AC432C36DF}"/>
              </a:ext>
            </a:extLst>
          </p:cNvPr>
          <p:cNvSpPr/>
          <p:nvPr/>
        </p:nvSpPr>
        <p:spPr>
          <a:xfrm>
            <a:off x="667504" y="4899847"/>
            <a:ext cx="3680976" cy="400110"/>
          </a:xfrm>
          <a:prstGeom prst="rect">
            <a:avLst/>
          </a:prstGeom>
        </p:spPr>
        <p:txBody>
          <a:bodyPr wrap="square" l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i="0" u="none" strike="noStrike" kern="1200" cap="none" spc="0" normalizeH="0" baseline="0" noProof="0" dirty="0">
                <a:ln>
                  <a:noFill/>
                </a:ln>
                <a:solidFill>
                  <a:schemeClr val="accent1"/>
                </a:solidFill>
                <a:effectLst/>
                <a:uLnTx/>
                <a:uFillTx/>
                <a:latin typeface="Arial"/>
                <a:cs typeface="+mn-ea"/>
              </a:rPr>
              <a:t>答辩日期：</a:t>
            </a:r>
            <a:r>
              <a:rPr kumimoji="0" lang="en-US" altLang="zh-CN" sz="2000" i="0" u="none" strike="noStrike" kern="1200" cap="none" spc="0" normalizeH="0" baseline="0" noProof="0" dirty="0">
                <a:ln>
                  <a:noFill/>
                </a:ln>
                <a:solidFill>
                  <a:schemeClr val="accent1"/>
                </a:solidFill>
                <a:effectLst/>
                <a:uLnTx/>
                <a:uFillTx/>
                <a:latin typeface="Arial"/>
                <a:cs typeface="+mn-ea"/>
              </a:rPr>
              <a:t>2021/04/17</a:t>
            </a:r>
            <a:endParaRPr kumimoji="0" lang="zh-CN" altLang="en-US" sz="2000" i="0" u="none" strike="noStrike" kern="1200" cap="none" spc="0" normalizeH="0" baseline="0" noProof="0" dirty="0">
              <a:ln>
                <a:noFill/>
              </a:ln>
              <a:solidFill>
                <a:schemeClr val="accent1"/>
              </a:solidFill>
              <a:effectLst/>
              <a:uLnTx/>
              <a:uFillTx/>
              <a:latin typeface="Arial"/>
              <a:cs typeface="+mn-ea"/>
            </a:endParaRPr>
          </a:p>
        </p:txBody>
      </p:sp>
    </p:spTree>
    <p:extLst>
      <p:ext uri="{BB962C8B-B14F-4D97-AF65-F5344CB8AC3E}">
        <p14:creationId xmlns:p14="http://schemas.microsoft.com/office/powerpoint/2010/main" val="11699034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a:extLst>
              <a:ext uri="{FF2B5EF4-FFF2-40B4-BE49-F238E27FC236}">
                <a16:creationId xmlns:a16="http://schemas.microsoft.com/office/drawing/2014/main" id="{0CE0659A-05FF-4024-8F6E-E0BA63FF4985}"/>
              </a:ext>
            </a:extLst>
          </p:cNvPr>
          <p:cNvSpPr/>
          <p:nvPr/>
        </p:nvSpPr>
        <p:spPr>
          <a:xfrm>
            <a:off x="3246271" y="1773554"/>
            <a:ext cx="2924761" cy="18469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cs typeface="+mn-ea"/>
            </a:endParaRPr>
          </a:p>
        </p:txBody>
      </p:sp>
      <p:sp>
        <p:nvSpPr>
          <p:cNvPr id="15" name="矩形 14">
            <a:extLst>
              <a:ext uri="{FF2B5EF4-FFF2-40B4-BE49-F238E27FC236}">
                <a16:creationId xmlns:a16="http://schemas.microsoft.com/office/drawing/2014/main" id="{C00BC5E6-2264-4911-B11C-C231F0608B66}"/>
              </a:ext>
            </a:extLst>
          </p:cNvPr>
          <p:cNvSpPr/>
          <p:nvPr/>
        </p:nvSpPr>
        <p:spPr>
          <a:xfrm>
            <a:off x="6017096" y="4262119"/>
            <a:ext cx="2924761" cy="18415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cs typeface="+mn-ea"/>
            </a:endParaRPr>
          </a:p>
        </p:txBody>
      </p:sp>
      <p:sp>
        <p:nvSpPr>
          <p:cNvPr id="3" name="文本占位符 2">
            <a:extLst>
              <a:ext uri="{FF2B5EF4-FFF2-40B4-BE49-F238E27FC236}">
                <a16:creationId xmlns:a16="http://schemas.microsoft.com/office/drawing/2014/main" id="{B711EF60-957A-46C6-AFB7-AAD496C7A20F}"/>
              </a:ext>
            </a:extLst>
          </p:cNvPr>
          <p:cNvSpPr>
            <a:spLocks noGrp="1"/>
          </p:cNvSpPr>
          <p:nvPr>
            <p:ph type="body" sz="quarter" idx="11"/>
          </p:nvPr>
        </p:nvSpPr>
        <p:spPr>
          <a:xfrm>
            <a:off x="1216933" y="347251"/>
            <a:ext cx="8920029" cy="401200"/>
          </a:xfrm>
        </p:spPr>
        <p:txBody>
          <a:bodyPr/>
          <a:lstStyle/>
          <a:p>
            <a:r>
              <a:rPr lang="zh-CN" altLang="en-US" dirty="0">
                <a:ea typeface="+mn-ea"/>
                <a:cs typeface="+mn-ea"/>
              </a:rPr>
              <a:t>绪论</a:t>
            </a:r>
          </a:p>
        </p:txBody>
      </p:sp>
      <p:pic>
        <p:nvPicPr>
          <p:cNvPr id="11" name="图片占位符 10" descr="图片包含 树, 户外, 植物, 地面&#10;&#10;自动生成的说明">
            <a:extLst>
              <a:ext uri="{FF2B5EF4-FFF2-40B4-BE49-F238E27FC236}">
                <a16:creationId xmlns:a16="http://schemas.microsoft.com/office/drawing/2014/main" id="{573132A3-165C-4239-A8A7-E84AD49852AD}"/>
              </a:ext>
            </a:extLst>
          </p:cNvPr>
          <p:cNvPicPr>
            <a:picLocks noGrp="1" noChangeAspect="1"/>
          </p:cNvPicPr>
          <p:nvPr>
            <p:ph type="pic" sz="quarter" idx="12"/>
          </p:nvPr>
        </p:nvPicPr>
        <p:blipFill>
          <a:blip r:embed="rId3" cstate="print">
            <a:extLst>
              <a:ext uri="{28A0092B-C50C-407E-A947-70E740481C1C}">
                <a14:useLocalDpi xmlns:a14="http://schemas.microsoft.com/office/drawing/2010/main" val="0"/>
              </a:ext>
            </a:extLst>
          </a:blip>
          <a:srcRect l="20184" r="20184"/>
          <a:stretch>
            <a:fillRect/>
          </a:stretch>
        </p:blipFill>
        <p:spPr/>
      </p:pic>
      <p:pic>
        <p:nvPicPr>
          <p:cNvPr id="13" name="图片占位符 12" descr="图片包含 树, 户外, 道路, 建筑物&#10;&#10;自动生成的说明">
            <a:extLst>
              <a:ext uri="{FF2B5EF4-FFF2-40B4-BE49-F238E27FC236}">
                <a16:creationId xmlns:a16="http://schemas.microsoft.com/office/drawing/2014/main" id="{24714808-1766-4472-8EAF-D491B4D59907}"/>
              </a:ext>
            </a:extLst>
          </p:cNvPr>
          <p:cNvPicPr>
            <a:picLocks noGrp="1" noChangeAspect="1"/>
          </p:cNvPicPr>
          <p:nvPr>
            <p:ph type="pic" sz="quarter" idx="13"/>
          </p:nvPr>
        </p:nvPicPr>
        <p:blipFill>
          <a:blip r:embed="rId4" cstate="print">
            <a:extLst>
              <a:ext uri="{28A0092B-C50C-407E-A947-70E740481C1C}">
                <a14:useLocalDpi xmlns:a14="http://schemas.microsoft.com/office/drawing/2010/main" val="0"/>
              </a:ext>
            </a:extLst>
          </a:blip>
          <a:srcRect l="10272" r="10272"/>
          <a:stretch>
            <a:fillRect/>
          </a:stretch>
        </p:blipFill>
        <p:spPr/>
      </p:pic>
      <p:sp>
        <p:nvSpPr>
          <p:cNvPr id="6" name="文本占位符 5">
            <a:extLst>
              <a:ext uri="{FF2B5EF4-FFF2-40B4-BE49-F238E27FC236}">
                <a16:creationId xmlns:a16="http://schemas.microsoft.com/office/drawing/2014/main" id="{708E3F8E-25A8-4C2A-995E-C3DC4792F692}"/>
              </a:ext>
            </a:extLst>
          </p:cNvPr>
          <p:cNvSpPr>
            <a:spLocks noGrp="1"/>
          </p:cNvSpPr>
          <p:nvPr>
            <p:ph type="body" sz="quarter" idx="14"/>
          </p:nvPr>
        </p:nvSpPr>
        <p:spPr>
          <a:xfrm>
            <a:off x="3246272" y="1496285"/>
            <a:ext cx="2924760" cy="461962"/>
          </a:xfrm>
        </p:spPr>
        <p:txBody>
          <a:bodyPr/>
          <a:lstStyle/>
          <a:p>
            <a:pPr algn="ctr"/>
            <a:r>
              <a:rPr lang="zh-CN" altLang="en-US" dirty="0">
                <a:cs typeface="+mn-ea"/>
              </a:rPr>
              <a:t>理论意义</a:t>
            </a:r>
          </a:p>
        </p:txBody>
      </p:sp>
      <p:sp>
        <p:nvSpPr>
          <p:cNvPr id="7" name="文本占位符 6">
            <a:extLst>
              <a:ext uri="{FF2B5EF4-FFF2-40B4-BE49-F238E27FC236}">
                <a16:creationId xmlns:a16="http://schemas.microsoft.com/office/drawing/2014/main" id="{5577D7CC-CC73-4363-9DF0-4698F97A6EB0}"/>
              </a:ext>
            </a:extLst>
          </p:cNvPr>
          <p:cNvSpPr>
            <a:spLocks noGrp="1"/>
          </p:cNvSpPr>
          <p:nvPr>
            <p:ph type="body" sz="quarter" idx="15"/>
          </p:nvPr>
        </p:nvSpPr>
        <p:spPr/>
        <p:txBody>
          <a:bodyPr/>
          <a:lstStyle/>
          <a:p>
            <a:pPr algn="ctr"/>
            <a:r>
              <a:rPr lang="zh-CN" altLang="en-US" dirty="0">
                <a:cs typeface="+mn-ea"/>
              </a:rPr>
              <a:t>现实意义</a:t>
            </a:r>
          </a:p>
        </p:txBody>
      </p:sp>
      <p:sp>
        <p:nvSpPr>
          <p:cNvPr id="8" name="文本占位符 7">
            <a:extLst>
              <a:ext uri="{FF2B5EF4-FFF2-40B4-BE49-F238E27FC236}">
                <a16:creationId xmlns:a16="http://schemas.microsoft.com/office/drawing/2014/main" id="{806D1FBC-49EE-41EC-AB9D-FE56EE6E2695}"/>
              </a:ext>
            </a:extLst>
          </p:cNvPr>
          <p:cNvSpPr>
            <a:spLocks noGrp="1"/>
          </p:cNvSpPr>
          <p:nvPr>
            <p:ph type="body" sz="quarter" idx="18"/>
          </p:nvPr>
        </p:nvSpPr>
        <p:spPr>
          <a:xfrm>
            <a:off x="3467200" y="2102708"/>
            <a:ext cx="8272629" cy="1416553"/>
          </a:xfrm>
        </p:spPr>
        <p:txBody>
          <a:bodyPr/>
          <a:lstStyle/>
          <a:p>
            <a:pPr marL="285750" indent="-285750">
              <a:buFont typeface="Arial" panose="020B0604020202020204" pitchFamily="34" charset="0"/>
              <a:buChar char="•"/>
            </a:pPr>
            <a:r>
              <a:rPr lang="zh-CN" altLang="en-US" dirty="0"/>
              <a:t>选取了适合中国的贸易便利化和产品质量测度方法</a:t>
            </a:r>
          </a:p>
          <a:p>
            <a:pPr marL="285750" indent="-285750">
              <a:buFont typeface="Arial" panose="020B0604020202020204" pitchFamily="34" charset="0"/>
              <a:buChar char="•"/>
            </a:pPr>
            <a:r>
              <a:rPr lang="zh-CN" altLang="en-US" dirty="0"/>
              <a:t>进口视角进行研究</a:t>
            </a:r>
          </a:p>
          <a:p>
            <a:pPr marL="285750" indent="-285750">
              <a:buFont typeface="Arial" panose="020B0604020202020204" pitchFamily="34" charset="0"/>
              <a:buChar char="•"/>
            </a:pPr>
            <a:r>
              <a:rPr lang="zh-CN" altLang="en-US" dirty="0"/>
              <a:t>省际层面进行研究</a:t>
            </a:r>
          </a:p>
        </p:txBody>
      </p:sp>
      <p:sp>
        <p:nvSpPr>
          <p:cNvPr id="9" name="文本占位符 8">
            <a:extLst>
              <a:ext uri="{FF2B5EF4-FFF2-40B4-BE49-F238E27FC236}">
                <a16:creationId xmlns:a16="http://schemas.microsoft.com/office/drawing/2014/main" id="{CA971B7B-F47B-4E39-B58A-6023693E3352}"/>
              </a:ext>
            </a:extLst>
          </p:cNvPr>
          <p:cNvSpPr>
            <a:spLocks noGrp="1"/>
          </p:cNvSpPr>
          <p:nvPr>
            <p:ph type="body" sz="quarter" idx="19"/>
          </p:nvPr>
        </p:nvSpPr>
        <p:spPr>
          <a:xfrm>
            <a:off x="5922427" y="4873518"/>
            <a:ext cx="3577516" cy="1211245"/>
          </a:xfrm>
        </p:spPr>
        <p:txBody>
          <a:bodyPr/>
          <a:lstStyle/>
          <a:p>
            <a:pPr marL="285750" indent="-285750" algn="just">
              <a:buFont typeface="Arial" panose="020B0604020202020204" pitchFamily="34" charset="0"/>
              <a:buChar char="•"/>
            </a:pPr>
            <a:r>
              <a:rPr lang="zh-CN" altLang="en-US" dirty="0"/>
              <a:t>培育出口质量的优势</a:t>
            </a:r>
          </a:p>
          <a:p>
            <a:pPr marL="285750" indent="-285750" algn="just">
              <a:buFont typeface="Arial" panose="020B0604020202020204" pitchFamily="34" charset="0"/>
              <a:buChar char="•"/>
            </a:pPr>
            <a:r>
              <a:rPr lang="zh-CN" altLang="en-US" dirty="0"/>
              <a:t>提升贸易竞争力</a:t>
            </a:r>
          </a:p>
        </p:txBody>
      </p:sp>
      <p:sp>
        <p:nvSpPr>
          <p:cNvPr id="2" name="日期占位符 1">
            <a:extLst>
              <a:ext uri="{FF2B5EF4-FFF2-40B4-BE49-F238E27FC236}">
                <a16:creationId xmlns:a16="http://schemas.microsoft.com/office/drawing/2014/main" id="{FE7698AB-5050-42E1-ABD7-D74AF9E99EE6}"/>
              </a:ext>
            </a:extLst>
          </p:cNvPr>
          <p:cNvSpPr>
            <a:spLocks noGrp="1"/>
          </p:cNvSpPr>
          <p:nvPr>
            <p:ph type="dt" sz="half" idx="20"/>
          </p:nvPr>
        </p:nvSpPr>
        <p:spPr>
          <a:xfrm>
            <a:off x="660400" y="6235702"/>
            <a:ext cx="3342640" cy="365125"/>
          </a:xfrm>
        </p:spPr>
        <p:txBody>
          <a:bodyPr/>
          <a:lstStyle/>
          <a:p>
            <a:r>
              <a:rPr lang="zh-CN" altLang="en-US" i="1" spc="300">
                <a:solidFill>
                  <a:schemeClr val="accent1"/>
                </a:solidFill>
                <a:latin typeface="+mn-ea"/>
                <a:cs typeface="+mn-ea"/>
              </a:rPr>
              <a:t>止于至善</a:t>
            </a:r>
            <a:endParaRPr lang="zh-CN" altLang="en-US" spc="300" dirty="0">
              <a:solidFill>
                <a:schemeClr val="bg1">
                  <a:lumMod val="75000"/>
                </a:schemeClr>
              </a:solidFill>
              <a:cs typeface="+mn-ea"/>
            </a:endParaRPr>
          </a:p>
        </p:txBody>
      </p:sp>
      <p:sp>
        <p:nvSpPr>
          <p:cNvPr id="4" name="灯片编号占位符 3">
            <a:extLst>
              <a:ext uri="{FF2B5EF4-FFF2-40B4-BE49-F238E27FC236}">
                <a16:creationId xmlns:a16="http://schemas.microsoft.com/office/drawing/2014/main" id="{E4137E1A-DCF8-4AE0-AF97-D0D6DC01F3AC}"/>
              </a:ext>
            </a:extLst>
          </p:cNvPr>
          <p:cNvSpPr>
            <a:spLocks noGrp="1"/>
          </p:cNvSpPr>
          <p:nvPr>
            <p:ph type="sldNum" sz="quarter" idx="22"/>
          </p:nvPr>
        </p:nvSpPr>
        <p:spPr/>
        <p:txBody>
          <a:bodyPr/>
          <a:lstStyle/>
          <a:p>
            <a:fld id="{C79ECAFE-A460-4E13-ABCB-32CAE6136244}" type="slidenum">
              <a:rPr lang="zh-CN" altLang="en-US" smtClean="0"/>
              <a:pPr/>
              <a:t>5</a:t>
            </a:fld>
            <a:endParaRPr lang="zh-CN" altLang="en-US" dirty="0"/>
          </a:p>
        </p:txBody>
      </p:sp>
      <p:sp>
        <p:nvSpPr>
          <p:cNvPr id="16" name="文本占位符 7">
            <a:extLst>
              <a:ext uri="{FF2B5EF4-FFF2-40B4-BE49-F238E27FC236}">
                <a16:creationId xmlns:a16="http://schemas.microsoft.com/office/drawing/2014/main" id="{0A89AA94-CB3F-47BB-9540-63BB324A4B31}"/>
              </a:ext>
            </a:extLst>
          </p:cNvPr>
          <p:cNvSpPr txBox="1">
            <a:spLocks/>
          </p:cNvSpPr>
          <p:nvPr/>
        </p:nvSpPr>
        <p:spPr>
          <a:xfrm>
            <a:off x="3993532" y="370668"/>
            <a:ext cx="4290852" cy="462755"/>
          </a:xfrm>
          <a:custGeom>
            <a:avLst/>
            <a:gdLst>
              <a:gd name="connsiteX0" fmla="*/ 0 w 2009500"/>
              <a:gd name="connsiteY0" fmla="*/ 0 h 1689041"/>
              <a:gd name="connsiteX1" fmla="*/ 2009500 w 2009500"/>
              <a:gd name="connsiteY1" fmla="*/ 0 h 1689041"/>
              <a:gd name="connsiteX2" fmla="*/ 2009500 w 2009500"/>
              <a:gd name="connsiteY2" fmla="*/ 1689041 h 1689041"/>
              <a:gd name="connsiteX3" fmla="*/ 0 w 2009500"/>
              <a:gd name="connsiteY3" fmla="*/ 1689041 h 1689041"/>
            </a:gdLst>
            <a:ahLst/>
            <a:cxnLst>
              <a:cxn ang="0">
                <a:pos x="connsiteX0" y="connsiteY0"/>
              </a:cxn>
              <a:cxn ang="0">
                <a:pos x="connsiteX1" y="connsiteY1"/>
              </a:cxn>
              <a:cxn ang="0">
                <a:pos x="connsiteX2" y="connsiteY2"/>
              </a:cxn>
              <a:cxn ang="0">
                <a:pos x="connsiteX3" y="connsiteY3"/>
              </a:cxn>
            </a:cxnLst>
            <a:rect l="l" t="t" r="r" b="b"/>
            <a:pathLst>
              <a:path w="2009500" h="1689041">
                <a:moveTo>
                  <a:pt x="0" y="0"/>
                </a:moveTo>
                <a:lnTo>
                  <a:pt x="2009500" y="0"/>
                </a:lnTo>
                <a:lnTo>
                  <a:pt x="2009500" y="1689041"/>
                </a:lnTo>
                <a:lnTo>
                  <a:pt x="0" y="1689041"/>
                </a:lnTo>
                <a:close/>
              </a:path>
            </a:pathLst>
          </a:custGeom>
        </p:spPr>
        <p:txBody>
          <a:bodyPr vert="horz" wrap="square" lIns="91440" tIns="45720" rIns="91440" bIns="45720" rtlCol="0">
            <a:noAutofit/>
          </a:bodyPr>
          <a:lstStyle>
            <a:lvl1pPr marL="228600" indent="-228600" algn="l" defTabSz="914400" rtl="0" eaLnBrk="1" latinLnBrk="0" hangingPunct="1">
              <a:lnSpc>
                <a:spcPct val="130000"/>
              </a:lnSpc>
              <a:spcBef>
                <a:spcPts val="1000"/>
              </a:spcBef>
              <a:buFont typeface="Arial" panose="020B0604020202020204" pitchFamily="34" charset="0"/>
              <a:buChar char="•"/>
              <a:defRPr sz="2000" b="0" kern="1200">
                <a:solidFill>
                  <a:schemeClr val="tx1"/>
                </a:solidFill>
                <a:latin typeface="+mn-lt"/>
                <a:ea typeface="+mn-ea"/>
                <a:cs typeface="+mn-cs"/>
              </a:defRPr>
            </a:lvl1pPr>
            <a:lvl2pPr marL="685800" indent="-228600" algn="l" defTabSz="914400" rtl="0" eaLnBrk="1" latinLnBrk="0" hangingPunct="1">
              <a:lnSpc>
                <a:spcPct val="130000"/>
              </a:lnSpc>
              <a:spcBef>
                <a:spcPts val="500"/>
              </a:spcBef>
              <a:buFont typeface="Arial" panose="020B0604020202020204" pitchFamily="34" charset="0"/>
              <a:buChar char="•"/>
              <a:defRPr sz="1800" b="0" kern="1200">
                <a:solidFill>
                  <a:schemeClr val="tx1"/>
                </a:solidFill>
                <a:latin typeface="+mn-lt"/>
                <a:ea typeface="+mn-ea"/>
                <a:cs typeface="+mn-cs"/>
              </a:defRPr>
            </a:lvl2pPr>
            <a:lvl3pPr marL="1143000" indent="-228600" algn="l" defTabSz="914400" rtl="0" eaLnBrk="1" latinLnBrk="0" hangingPunct="1">
              <a:lnSpc>
                <a:spcPct val="130000"/>
              </a:lnSpc>
              <a:spcBef>
                <a:spcPts val="500"/>
              </a:spcBef>
              <a:buFont typeface="Arial" panose="020B0604020202020204" pitchFamily="34" charset="0"/>
              <a:buChar char="•"/>
              <a:defRPr sz="1600" b="0" kern="1200">
                <a:solidFill>
                  <a:schemeClr val="tx1"/>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None/>
            </a:pPr>
            <a:r>
              <a:rPr lang="zh-CN" altLang="en-US" sz="2400" b="1" dirty="0">
                <a:solidFill>
                  <a:schemeClr val="accent1"/>
                </a:solidFill>
                <a:cs typeface="+mn-ea"/>
              </a:rPr>
              <a:t>研究意义</a:t>
            </a:r>
          </a:p>
        </p:txBody>
      </p:sp>
    </p:spTree>
    <p:extLst>
      <p:ext uri="{BB962C8B-B14F-4D97-AF65-F5344CB8AC3E}">
        <p14:creationId xmlns:p14="http://schemas.microsoft.com/office/powerpoint/2010/main" val="19136093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a:extLst>
              <a:ext uri="{FF2B5EF4-FFF2-40B4-BE49-F238E27FC236}">
                <a16:creationId xmlns:a16="http://schemas.microsoft.com/office/drawing/2014/main" id="{47E0EAF2-E971-4BFD-8F0E-AC97A22EDC5C}"/>
              </a:ext>
            </a:extLst>
          </p:cNvPr>
          <p:cNvSpPr>
            <a:spLocks noGrp="1"/>
          </p:cNvSpPr>
          <p:nvPr>
            <p:ph type="body" sz="quarter" idx="11"/>
          </p:nvPr>
        </p:nvSpPr>
        <p:spPr/>
        <p:txBody>
          <a:bodyPr/>
          <a:lstStyle/>
          <a:p>
            <a:r>
              <a:rPr lang="zh-CN" altLang="en-US" dirty="0">
                <a:ea typeface="+mn-ea"/>
                <a:cs typeface="+mn-ea"/>
              </a:rPr>
              <a:t>绪论</a:t>
            </a:r>
          </a:p>
        </p:txBody>
      </p:sp>
      <p:sp>
        <p:nvSpPr>
          <p:cNvPr id="8" name="文本占位符 7">
            <a:extLst>
              <a:ext uri="{FF2B5EF4-FFF2-40B4-BE49-F238E27FC236}">
                <a16:creationId xmlns:a16="http://schemas.microsoft.com/office/drawing/2014/main" id="{3471DF59-06AC-4848-A8DA-E24F74EAA118}"/>
              </a:ext>
            </a:extLst>
          </p:cNvPr>
          <p:cNvSpPr>
            <a:spLocks noGrp="1"/>
          </p:cNvSpPr>
          <p:nvPr>
            <p:ph type="body" sz="quarter" idx="12"/>
          </p:nvPr>
        </p:nvSpPr>
        <p:spPr>
          <a:xfrm>
            <a:off x="4003040" y="878613"/>
            <a:ext cx="4290852" cy="462755"/>
          </a:xfrm>
        </p:spPr>
        <p:txBody>
          <a:bodyPr/>
          <a:lstStyle/>
          <a:p>
            <a:r>
              <a:rPr lang="zh-CN" altLang="en-US" sz="2400" dirty="0">
                <a:ea typeface="+mn-ea"/>
                <a:cs typeface="+mn-ea"/>
              </a:rPr>
              <a:t>研究方法</a:t>
            </a:r>
          </a:p>
        </p:txBody>
      </p:sp>
      <p:sp>
        <p:nvSpPr>
          <p:cNvPr id="113" name="文本框 112">
            <a:extLst>
              <a:ext uri="{FF2B5EF4-FFF2-40B4-BE49-F238E27FC236}">
                <a16:creationId xmlns:a16="http://schemas.microsoft.com/office/drawing/2014/main" id="{D55EE348-453E-4F47-A8A3-825F14E6FFBB}"/>
              </a:ext>
            </a:extLst>
          </p:cNvPr>
          <p:cNvSpPr txBox="1"/>
          <p:nvPr/>
        </p:nvSpPr>
        <p:spPr>
          <a:xfrm>
            <a:off x="1431716" y="1907214"/>
            <a:ext cx="9272636" cy="3779240"/>
          </a:xfrm>
          <a:prstGeom prst="rect">
            <a:avLst/>
          </a:prstGeom>
          <a:noFill/>
        </p:spPr>
        <p:txBody>
          <a:bodyPr wrap="square" lIns="0" rIns="0" rtlCol="0">
            <a:spAutoFit/>
          </a:bodyPr>
          <a:lstStyle>
            <a:defPPr>
              <a:defRPr lang="zh-CN"/>
            </a:defPPr>
            <a:lvl1pPr marR="0" lvl="0" indent="0" fontAlgn="auto">
              <a:lnSpc>
                <a:spcPct val="130000"/>
              </a:lnSpc>
              <a:spcBef>
                <a:spcPts val="0"/>
              </a:spcBef>
              <a:spcAft>
                <a:spcPts val="0"/>
              </a:spcAft>
              <a:buClrTx/>
              <a:buSzTx/>
              <a:buFontTx/>
              <a:buNone/>
              <a:tabLst/>
              <a:defRPr kumimoji="0" b="0" i="0" u="none" strike="noStrike" cap="none" spc="0" normalizeH="0" baseline="0">
                <a:ln>
                  <a:noFill/>
                </a:ln>
                <a:solidFill>
                  <a:prstClr val="black"/>
                </a:solidFill>
                <a:effectLst/>
                <a:uLnTx/>
                <a:uFillTx/>
                <a:latin typeface="微软雅黑"/>
                <a:ea typeface="微软雅黑"/>
              </a:defRPr>
            </a:lvl1pPr>
          </a:lstStyle>
          <a:p>
            <a:pPr indent="304800" algn="just">
              <a:lnSpc>
                <a:spcPct val="150000"/>
              </a:lnSpc>
            </a:pPr>
            <a:r>
              <a:rPr lang="zh-CN" altLang="zh-CN" sz="1800" kern="100" dirty="0">
                <a:effectLst/>
                <a:latin typeface="+mn-ea"/>
                <a:ea typeface="+mn-ea"/>
                <a:cs typeface="Times New Roman" panose="02020603050405020304" pitchFamily="18" charset="0"/>
              </a:rPr>
              <a:t>（</a:t>
            </a:r>
            <a:r>
              <a:rPr lang="en-US" altLang="zh-CN" sz="1800" kern="100" dirty="0">
                <a:effectLst/>
                <a:latin typeface="+mn-ea"/>
                <a:ea typeface="+mn-ea"/>
                <a:cs typeface="Times New Roman" panose="02020603050405020304" pitchFamily="18" charset="0"/>
              </a:rPr>
              <a:t>1</a:t>
            </a:r>
            <a:r>
              <a:rPr lang="zh-CN" altLang="zh-CN" sz="1800" kern="100" dirty="0">
                <a:effectLst/>
                <a:latin typeface="+mn-ea"/>
                <a:ea typeface="+mn-ea"/>
                <a:cs typeface="Times New Roman" panose="02020603050405020304" pitchFamily="18" charset="0"/>
              </a:rPr>
              <a:t>）</a:t>
            </a:r>
            <a:r>
              <a:rPr lang="zh-CN" altLang="zh-CN" sz="1800" b="1" kern="100" dirty="0">
                <a:effectLst/>
                <a:latin typeface="+mn-ea"/>
                <a:ea typeface="+mn-ea"/>
                <a:cs typeface="Times New Roman" panose="02020603050405020304" pitchFamily="18" charset="0"/>
              </a:rPr>
              <a:t>文献梳理法</a:t>
            </a:r>
            <a:endParaRPr lang="en-US" altLang="zh-CN" sz="1800" b="1" kern="100" dirty="0">
              <a:effectLst/>
              <a:latin typeface="+mn-ea"/>
              <a:ea typeface="+mn-ea"/>
              <a:cs typeface="Times New Roman" panose="02020603050405020304" pitchFamily="18" charset="0"/>
            </a:endParaRPr>
          </a:p>
          <a:p>
            <a:pPr indent="304800" algn="just">
              <a:lnSpc>
                <a:spcPct val="150000"/>
              </a:lnSpc>
            </a:pPr>
            <a:endParaRPr lang="en-US" altLang="zh-CN" sz="1800" kern="100" dirty="0">
              <a:effectLst/>
              <a:latin typeface="+mn-ea"/>
              <a:ea typeface="+mn-ea"/>
              <a:cs typeface="Times New Roman" panose="02020603050405020304" pitchFamily="18" charset="0"/>
            </a:endParaRPr>
          </a:p>
          <a:p>
            <a:pPr indent="304800" algn="just">
              <a:lnSpc>
                <a:spcPct val="150000"/>
              </a:lnSpc>
            </a:pPr>
            <a:r>
              <a:rPr lang="zh-CN" altLang="zh-CN" sz="1800" kern="100" dirty="0">
                <a:effectLst/>
                <a:latin typeface="+mn-ea"/>
                <a:ea typeface="+mn-ea"/>
                <a:cs typeface="Times New Roman" panose="02020603050405020304" pitchFamily="18" charset="0"/>
              </a:rPr>
              <a:t>（</a:t>
            </a:r>
            <a:r>
              <a:rPr lang="en-US" altLang="zh-CN" sz="1800" kern="100" dirty="0">
                <a:effectLst/>
                <a:latin typeface="+mn-ea"/>
                <a:ea typeface="+mn-ea"/>
                <a:cs typeface="Times New Roman" panose="02020603050405020304" pitchFamily="18" charset="0"/>
              </a:rPr>
              <a:t>2</a:t>
            </a:r>
            <a:r>
              <a:rPr lang="zh-CN" altLang="zh-CN" sz="1800" kern="100" dirty="0">
                <a:effectLst/>
                <a:latin typeface="+mn-ea"/>
                <a:ea typeface="+mn-ea"/>
                <a:cs typeface="Times New Roman" panose="02020603050405020304" pitchFamily="18" charset="0"/>
              </a:rPr>
              <a:t>）</a:t>
            </a:r>
            <a:r>
              <a:rPr lang="zh-CN" altLang="zh-CN" sz="1800" b="1" kern="100" dirty="0">
                <a:effectLst/>
                <a:latin typeface="+mn-ea"/>
                <a:ea typeface="+mn-ea"/>
                <a:cs typeface="Times New Roman" panose="02020603050405020304" pitchFamily="18" charset="0"/>
              </a:rPr>
              <a:t>定量分析法</a:t>
            </a:r>
            <a:r>
              <a:rPr lang="zh-CN" altLang="zh-CN" sz="1800" kern="100" dirty="0">
                <a:effectLst/>
                <a:latin typeface="+mn-ea"/>
                <a:ea typeface="+mn-ea"/>
                <a:cs typeface="Times New Roman" panose="02020603050405020304" pitchFamily="18" charset="0"/>
              </a:rPr>
              <a:t>：本文运用百分比分位法计算了</a:t>
            </a:r>
            <a:r>
              <a:rPr lang="en-US" altLang="zh-CN" sz="1800" kern="100" dirty="0">
                <a:effectLst/>
                <a:latin typeface="+mn-ea"/>
                <a:ea typeface="+mn-ea"/>
                <a:cs typeface="Times New Roman" panose="02020603050405020304" pitchFamily="18" charset="0"/>
              </a:rPr>
              <a:t>2009-2018</a:t>
            </a:r>
            <a:r>
              <a:rPr lang="zh-CN" altLang="zh-CN" sz="1800" kern="100" dirty="0">
                <a:effectLst/>
                <a:latin typeface="+mn-ea"/>
                <a:ea typeface="+mn-ea"/>
                <a:cs typeface="Times New Roman" panose="02020603050405020304" pitchFamily="18" charset="0"/>
              </a:rPr>
              <a:t>年我国各省份的贸易便利化指数。同时采用技术复杂度法对</a:t>
            </a:r>
            <a:r>
              <a:rPr lang="en-US" altLang="zh-CN" sz="1800" kern="100" dirty="0">
                <a:effectLst/>
                <a:latin typeface="+mn-ea"/>
                <a:ea typeface="+mn-ea"/>
                <a:cs typeface="Times New Roman" panose="02020603050405020304" pitchFamily="18" charset="0"/>
              </a:rPr>
              <a:t>2009-2018</a:t>
            </a:r>
            <a:r>
              <a:rPr lang="zh-CN" altLang="zh-CN" sz="1800" kern="100" dirty="0">
                <a:effectLst/>
                <a:latin typeface="+mn-ea"/>
                <a:ea typeface="+mn-ea"/>
                <a:cs typeface="Times New Roman" panose="02020603050405020304" pitchFamily="18" charset="0"/>
              </a:rPr>
              <a:t>年中国</a:t>
            </a:r>
            <a:r>
              <a:rPr lang="en-US" altLang="zh-CN" sz="1800" kern="100" dirty="0">
                <a:effectLst/>
                <a:latin typeface="+mn-ea"/>
                <a:ea typeface="+mn-ea"/>
                <a:cs typeface="Times New Roman" panose="02020603050405020304" pitchFamily="18" charset="0"/>
              </a:rPr>
              <a:t>29</a:t>
            </a:r>
            <a:r>
              <a:rPr lang="zh-CN" altLang="zh-CN" sz="1800" kern="100" dirty="0">
                <a:effectLst/>
                <a:latin typeface="+mn-ea"/>
                <a:ea typeface="+mn-ea"/>
                <a:cs typeface="Times New Roman" panose="02020603050405020304" pitchFamily="18" charset="0"/>
              </a:rPr>
              <a:t>个省（市）的进口产品质量进行了测算。</a:t>
            </a:r>
            <a:endParaRPr lang="en-US" altLang="zh-CN" sz="1800" kern="100" dirty="0">
              <a:effectLst/>
              <a:latin typeface="+mn-ea"/>
              <a:ea typeface="+mn-ea"/>
              <a:cs typeface="Times New Roman" panose="02020603050405020304" pitchFamily="18" charset="0"/>
            </a:endParaRPr>
          </a:p>
          <a:p>
            <a:pPr indent="304800" algn="just">
              <a:lnSpc>
                <a:spcPct val="150000"/>
              </a:lnSpc>
            </a:pPr>
            <a:endParaRPr lang="zh-CN" altLang="zh-CN" sz="1800" kern="100" dirty="0">
              <a:effectLst/>
              <a:latin typeface="+mn-ea"/>
              <a:ea typeface="+mn-ea"/>
              <a:cs typeface="Times New Roman" panose="02020603050405020304" pitchFamily="18" charset="0"/>
            </a:endParaRPr>
          </a:p>
          <a:p>
            <a:pPr indent="304800" algn="just">
              <a:lnSpc>
                <a:spcPct val="150000"/>
              </a:lnSpc>
            </a:pPr>
            <a:r>
              <a:rPr lang="zh-CN" altLang="zh-CN" sz="1800" kern="100" dirty="0">
                <a:effectLst/>
                <a:latin typeface="+mn-ea"/>
                <a:ea typeface="+mn-ea"/>
                <a:cs typeface="Times New Roman" panose="02020603050405020304" pitchFamily="18" charset="0"/>
              </a:rPr>
              <a:t>（</a:t>
            </a:r>
            <a:r>
              <a:rPr lang="en-US" altLang="zh-CN" sz="1800" kern="100" dirty="0">
                <a:effectLst/>
                <a:latin typeface="+mn-ea"/>
                <a:ea typeface="+mn-ea"/>
                <a:cs typeface="Times New Roman" panose="02020603050405020304" pitchFamily="18" charset="0"/>
              </a:rPr>
              <a:t>3</a:t>
            </a:r>
            <a:r>
              <a:rPr lang="zh-CN" altLang="zh-CN" sz="1800" kern="100" dirty="0">
                <a:effectLst/>
                <a:latin typeface="+mn-ea"/>
                <a:ea typeface="+mn-ea"/>
                <a:cs typeface="Times New Roman" panose="02020603050405020304" pitchFamily="18" charset="0"/>
              </a:rPr>
              <a:t>）</a:t>
            </a:r>
            <a:r>
              <a:rPr lang="zh-CN" altLang="zh-CN" sz="1800" b="1" kern="100" dirty="0">
                <a:effectLst/>
                <a:latin typeface="+mn-ea"/>
                <a:ea typeface="+mn-ea"/>
                <a:cs typeface="Times New Roman" panose="02020603050405020304" pitchFamily="18" charset="0"/>
              </a:rPr>
              <a:t>比较分析法</a:t>
            </a:r>
            <a:r>
              <a:rPr lang="zh-CN" altLang="zh-CN" sz="1800" kern="100" dirty="0">
                <a:effectLst/>
                <a:latin typeface="+mn-ea"/>
                <a:ea typeface="+mn-ea"/>
                <a:cs typeface="Times New Roman" panose="02020603050405020304" pitchFamily="18" charset="0"/>
              </a:rPr>
              <a:t>：</a:t>
            </a:r>
            <a:r>
              <a:rPr lang="zh-CN" altLang="zh-CN" sz="1800" dirty="0">
                <a:effectLst/>
                <a:latin typeface="+mn-ea"/>
                <a:ea typeface="+mn-ea"/>
                <a:cs typeface="Times New Roman" panose="02020603050405020304" pitchFamily="18" charset="0"/>
              </a:rPr>
              <a:t>在对贸易便利化程度和进口产品质量进行测度之后，本文基于文献将贸易便利化水平进行了等级划分，同时比较我国各省（市）的贸易便利化水平，并分东中西部从区域层面进行比较分析；随后从产品层面、省级层面和区域层面对我国的进口产品质量进行了讨论分析。</a:t>
            </a:r>
            <a:endParaRPr lang="zh-CN" altLang="zh-CN" sz="1800" kern="100" dirty="0">
              <a:effectLst/>
              <a:latin typeface="+mn-ea"/>
              <a:ea typeface="+mn-ea"/>
              <a:cs typeface="Times New Roman" panose="02020603050405020304" pitchFamily="18" charset="0"/>
            </a:endParaRPr>
          </a:p>
        </p:txBody>
      </p:sp>
      <p:sp>
        <p:nvSpPr>
          <p:cNvPr id="3" name="日期占位符 2">
            <a:extLst>
              <a:ext uri="{FF2B5EF4-FFF2-40B4-BE49-F238E27FC236}">
                <a16:creationId xmlns:a16="http://schemas.microsoft.com/office/drawing/2014/main" id="{2C9D6840-0472-476A-9642-D509F298822E}"/>
              </a:ext>
            </a:extLst>
          </p:cNvPr>
          <p:cNvSpPr>
            <a:spLocks noGrp="1"/>
          </p:cNvSpPr>
          <p:nvPr>
            <p:ph type="dt" sz="half" idx="14"/>
          </p:nvPr>
        </p:nvSpPr>
        <p:spPr>
          <a:xfrm>
            <a:off x="660400" y="6235702"/>
            <a:ext cx="3342640" cy="365125"/>
          </a:xfrm>
        </p:spPr>
        <p:txBody>
          <a:bodyPr/>
          <a:lstStyle/>
          <a:p>
            <a:r>
              <a:rPr lang="zh-CN" altLang="en-US" i="1" spc="300">
                <a:solidFill>
                  <a:schemeClr val="accent1"/>
                </a:solidFill>
                <a:latin typeface="+mn-ea"/>
                <a:cs typeface="+mn-ea"/>
              </a:rPr>
              <a:t>止于至善</a:t>
            </a:r>
            <a:endParaRPr lang="zh-CN" altLang="en-US" spc="300" dirty="0">
              <a:solidFill>
                <a:schemeClr val="bg1">
                  <a:lumMod val="75000"/>
                </a:schemeClr>
              </a:solidFill>
              <a:cs typeface="+mn-ea"/>
            </a:endParaRPr>
          </a:p>
        </p:txBody>
      </p:sp>
      <p:sp>
        <p:nvSpPr>
          <p:cNvPr id="4" name="灯片编号占位符 3">
            <a:extLst>
              <a:ext uri="{FF2B5EF4-FFF2-40B4-BE49-F238E27FC236}">
                <a16:creationId xmlns:a16="http://schemas.microsoft.com/office/drawing/2014/main" id="{F16C8BA0-ECB3-4791-83BE-40B4968203CC}"/>
              </a:ext>
            </a:extLst>
          </p:cNvPr>
          <p:cNvSpPr>
            <a:spLocks noGrp="1"/>
          </p:cNvSpPr>
          <p:nvPr>
            <p:ph type="sldNum" sz="quarter" idx="16"/>
          </p:nvPr>
        </p:nvSpPr>
        <p:spPr/>
        <p:txBody>
          <a:bodyPr/>
          <a:lstStyle/>
          <a:p>
            <a:fld id="{C79ECAFE-A460-4E13-ABCB-32CAE6136244}" type="slidenum">
              <a:rPr lang="zh-CN" altLang="en-US" smtClean="0"/>
              <a:pPr/>
              <a:t>6</a:t>
            </a:fld>
            <a:endParaRPr lang="zh-CN" altLang="en-US" dirty="0"/>
          </a:p>
        </p:txBody>
      </p:sp>
    </p:spTree>
    <p:extLst>
      <p:ext uri="{BB962C8B-B14F-4D97-AF65-F5344CB8AC3E}">
        <p14:creationId xmlns:p14="http://schemas.microsoft.com/office/powerpoint/2010/main" val="1415447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a:extLst>
              <a:ext uri="{FF2B5EF4-FFF2-40B4-BE49-F238E27FC236}">
                <a16:creationId xmlns:a16="http://schemas.microsoft.com/office/drawing/2014/main" id="{0CE0659A-05FF-4024-8F6E-E0BA63FF4985}"/>
              </a:ext>
            </a:extLst>
          </p:cNvPr>
          <p:cNvSpPr/>
          <p:nvPr/>
        </p:nvSpPr>
        <p:spPr>
          <a:xfrm>
            <a:off x="3246271" y="1773554"/>
            <a:ext cx="2924761" cy="18469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cs typeface="+mn-ea"/>
            </a:endParaRPr>
          </a:p>
        </p:txBody>
      </p:sp>
      <p:sp>
        <p:nvSpPr>
          <p:cNvPr id="15" name="矩形 14">
            <a:extLst>
              <a:ext uri="{FF2B5EF4-FFF2-40B4-BE49-F238E27FC236}">
                <a16:creationId xmlns:a16="http://schemas.microsoft.com/office/drawing/2014/main" id="{C00BC5E6-2264-4911-B11C-C231F0608B66}"/>
              </a:ext>
            </a:extLst>
          </p:cNvPr>
          <p:cNvSpPr/>
          <p:nvPr/>
        </p:nvSpPr>
        <p:spPr>
          <a:xfrm>
            <a:off x="6017096" y="4262119"/>
            <a:ext cx="2924761" cy="18415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cs typeface="+mn-ea"/>
            </a:endParaRPr>
          </a:p>
        </p:txBody>
      </p:sp>
      <p:sp>
        <p:nvSpPr>
          <p:cNvPr id="3" name="文本占位符 2">
            <a:extLst>
              <a:ext uri="{FF2B5EF4-FFF2-40B4-BE49-F238E27FC236}">
                <a16:creationId xmlns:a16="http://schemas.microsoft.com/office/drawing/2014/main" id="{B711EF60-957A-46C6-AFB7-AAD496C7A20F}"/>
              </a:ext>
            </a:extLst>
          </p:cNvPr>
          <p:cNvSpPr>
            <a:spLocks noGrp="1"/>
          </p:cNvSpPr>
          <p:nvPr>
            <p:ph type="body" sz="quarter" idx="11"/>
          </p:nvPr>
        </p:nvSpPr>
        <p:spPr>
          <a:xfrm>
            <a:off x="1216933" y="347251"/>
            <a:ext cx="8920029" cy="401200"/>
          </a:xfrm>
        </p:spPr>
        <p:txBody>
          <a:bodyPr/>
          <a:lstStyle/>
          <a:p>
            <a:r>
              <a:rPr lang="zh-CN" altLang="en-US" dirty="0">
                <a:ea typeface="+mn-ea"/>
                <a:cs typeface="+mn-ea"/>
              </a:rPr>
              <a:t>绪论</a:t>
            </a:r>
          </a:p>
        </p:txBody>
      </p:sp>
      <p:pic>
        <p:nvPicPr>
          <p:cNvPr id="11" name="图片占位符 10" descr="图片包含 树, 户外, 植物, 地面&#10;&#10;自动生成的说明">
            <a:extLst>
              <a:ext uri="{FF2B5EF4-FFF2-40B4-BE49-F238E27FC236}">
                <a16:creationId xmlns:a16="http://schemas.microsoft.com/office/drawing/2014/main" id="{573132A3-165C-4239-A8A7-E84AD49852AD}"/>
              </a:ext>
            </a:extLst>
          </p:cNvPr>
          <p:cNvPicPr>
            <a:picLocks noGrp="1" noChangeAspect="1"/>
          </p:cNvPicPr>
          <p:nvPr>
            <p:ph type="pic" sz="quarter" idx="12"/>
          </p:nvPr>
        </p:nvPicPr>
        <p:blipFill>
          <a:blip r:embed="rId3" cstate="print">
            <a:extLst>
              <a:ext uri="{28A0092B-C50C-407E-A947-70E740481C1C}">
                <a14:useLocalDpi xmlns:a14="http://schemas.microsoft.com/office/drawing/2010/main" val="0"/>
              </a:ext>
            </a:extLst>
          </a:blip>
          <a:srcRect l="20184" r="20184"/>
          <a:stretch>
            <a:fillRect/>
          </a:stretch>
        </p:blipFill>
        <p:spPr/>
      </p:pic>
      <p:pic>
        <p:nvPicPr>
          <p:cNvPr id="13" name="图片占位符 12" descr="图片包含 树, 户外, 道路, 建筑物&#10;&#10;自动生成的说明">
            <a:extLst>
              <a:ext uri="{FF2B5EF4-FFF2-40B4-BE49-F238E27FC236}">
                <a16:creationId xmlns:a16="http://schemas.microsoft.com/office/drawing/2014/main" id="{24714808-1766-4472-8EAF-D491B4D59907}"/>
              </a:ext>
            </a:extLst>
          </p:cNvPr>
          <p:cNvPicPr>
            <a:picLocks noGrp="1" noChangeAspect="1"/>
          </p:cNvPicPr>
          <p:nvPr>
            <p:ph type="pic" sz="quarter" idx="13"/>
          </p:nvPr>
        </p:nvPicPr>
        <p:blipFill>
          <a:blip r:embed="rId4" cstate="print">
            <a:extLst>
              <a:ext uri="{28A0092B-C50C-407E-A947-70E740481C1C}">
                <a14:useLocalDpi xmlns:a14="http://schemas.microsoft.com/office/drawing/2010/main" val="0"/>
              </a:ext>
            </a:extLst>
          </a:blip>
          <a:srcRect l="10272" r="10272"/>
          <a:stretch>
            <a:fillRect/>
          </a:stretch>
        </p:blipFill>
        <p:spPr/>
      </p:pic>
      <p:sp>
        <p:nvSpPr>
          <p:cNvPr id="6" name="文本占位符 5">
            <a:extLst>
              <a:ext uri="{FF2B5EF4-FFF2-40B4-BE49-F238E27FC236}">
                <a16:creationId xmlns:a16="http://schemas.microsoft.com/office/drawing/2014/main" id="{708E3F8E-25A8-4C2A-995E-C3DC4792F692}"/>
              </a:ext>
            </a:extLst>
          </p:cNvPr>
          <p:cNvSpPr>
            <a:spLocks noGrp="1"/>
          </p:cNvSpPr>
          <p:nvPr>
            <p:ph type="body" sz="quarter" idx="14"/>
          </p:nvPr>
        </p:nvSpPr>
        <p:spPr>
          <a:xfrm>
            <a:off x="3246272" y="1496285"/>
            <a:ext cx="2924760" cy="461962"/>
          </a:xfrm>
        </p:spPr>
        <p:txBody>
          <a:bodyPr/>
          <a:lstStyle/>
          <a:p>
            <a:pPr algn="ctr"/>
            <a:r>
              <a:rPr lang="zh-CN" altLang="en-US" dirty="0">
                <a:cs typeface="+mn-ea"/>
              </a:rPr>
              <a:t>视角新颖</a:t>
            </a:r>
          </a:p>
        </p:txBody>
      </p:sp>
      <p:sp>
        <p:nvSpPr>
          <p:cNvPr id="7" name="文本占位符 6">
            <a:extLst>
              <a:ext uri="{FF2B5EF4-FFF2-40B4-BE49-F238E27FC236}">
                <a16:creationId xmlns:a16="http://schemas.microsoft.com/office/drawing/2014/main" id="{5577D7CC-CC73-4363-9DF0-4698F97A6EB0}"/>
              </a:ext>
            </a:extLst>
          </p:cNvPr>
          <p:cNvSpPr>
            <a:spLocks noGrp="1"/>
          </p:cNvSpPr>
          <p:nvPr>
            <p:ph type="body" sz="quarter" idx="15"/>
          </p:nvPr>
        </p:nvSpPr>
        <p:spPr/>
        <p:txBody>
          <a:bodyPr/>
          <a:lstStyle/>
          <a:p>
            <a:pPr algn="ctr"/>
            <a:r>
              <a:rPr lang="zh-CN" altLang="en-US" dirty="0">
                <a:cs typeface="+mn-ea"/>
              </a:rPr>
              <a:t>内容细致</a:t>
            </a:r>
          </a:p>
        </p:txBody>
      </p:sp>
      <p:sp>
        <p:nvSpPr>
          <p:cNvPr id="8" name="文本占位符 7">
            <a:extLst>
              <a:ext uri="{FF2B5EF4-FFF2-40B4-BE49-F238E27FC236}">
                <a16:creationId xmlns:a16="http://schemas.microsoft.com/office/drawing/2014/main" id="{806D1FBC-49EE-41EC-AB9D-FE56EE6E2695}"/>
              </a:ext>
            </a:extLst>
          </p:cNvPr>
          <p:cNvSpPr>
            <a:spLocks noGrp="1"/>
          </p:cNvSpPr>
          <p:nvPr>
            <p:ph type="body" sz="quarter" idx="18"/>
          </p:nvPr>
        </p:nvSpPr>
        <p:spPr>
          <a:xfrm>
            <a:off x="3467200" y="2102708"/>
            <a:ext cx="8272629" cy="1416553"/>
          </a:xfrm>
        </p:spPr>
        <p:txBody>
          <a:bodyPr/>
          <a:lstStyle/>
          <a:p>
            <a:r>
              <a:rPr lang="zh-CN" altLang="en-US" dirty="0"/>
              <a:t>本文发现学者们主要关注贸易便利化对进出口规模的影响，很少有文献基于产品质量的微观视角探讨贸易便利化对进出口产品质量的影响，将进口产品质量和贸易便利化纳入一个框架内研究的更是鲜有，因此本文的研究视角是具有创新性的。</a:t>
            </a:r>
          </a:p>
        </p:txBody>
      </p:sp>
      <p:sp>
        <p:nvSpPr>
          <p:cNvPr id="9" name="文本占位符 8">
            <a:extLst>
              <a:ext uri="{FF2B5EF4-FFF2-40B4-BE49-F238E27FC236}">
                <a16:creationId xmlns:a16="http://schemas.microsoft.com/office/drawing/2014/main" id="{CA971B7B-F47B-4E39-B58A-6023693E3352}"/>
              </a:ext>
            </a:extLst>
          </p:cNvPr>
          <p:cNvSpPr>
            <a:spLocks noGrp="1"/>
          </p:cNvSpPr>
          <p:nvPr>
            <p:ph type="body" sz="quarter" idx="19"/>
          </p:nvPr>
        </p:nvSpPr>
        <p:spPr>
          <a:xfrm>
            <a:off x="579915" y="4873518"/>
            <a:ext cx="8195786" cy="1211245"/>
          </a:xfrm>
        </p:spPr>
        <p:txBody>
          <a:bodyPr/>
          <a:lstStyle/>
          <a:p>
            <a:pPr algn="just"/>
            <a:r>
              <a:rPr lang="zh-CN" altLang="en-US" dirty="0"/>
              <a:t>现有研究大多数基于跨国数据，没有考虑省级维度的差异。因此，本文将基于省级层面的发展数据，着重聚焦于贸易便利化对进口产品质量的实证分析。</a:t>
            </a:r>
          </a:p>
        </p:txBody>
      </p:sp>
      <p:sp>
        <p:nvSpPr>
          <p:cNvPr id="2" name="日期占位符 1">
            <a:extLst>
              <a:ext uri="{FF2B5EF4-FFF2-40B4-BE49-F238E27FC236}">
                <a16:creationId xmlns:a16="http://schemas.microsoft.com/office/drawing/2014/main" id="{FE7698AB-5050-42E1-ABD7-D74AF9E99EE6}"/>
              </a:ext>
            </a:extLst>
          </p:cNvPr>
          <p:cNvSpPr>
            <a:spLocks noGrp="1"/>
          </p:cNvSpPr>
          <p:nvPr>
            <p:ph type="dt" sz="half" idx="20"/>
          </p:nvPr>
        </p:nvSpPr>
        <p:spPr>
          <a:xfrm>
            <a:off x="660400" y="6235702"/>
            <a:ext cx="3342640" cy="365125"/>
          </a:xfrm>
        </p:spPr>
        <p:txBody>
          <a:bodyPr/>
          <a:lstStyle/>
          <a:p>
            <a:r>
              <a:rPr lang="zh-CN" altLang="en-US" i="1" spc="300">
                <a:solidFill>
                  <a:schemeClr val="accent1"/>
                </a:solidFill>
                <a:latin typeface="+mn-ea"/>
                <a:cs typeface="+mn-ea"/>
              </a:rPr>
              <a:t>止于至善</a:t>
            </a:r>
            <a:endParaRPr lang="zh-CN" altLang="en-US" spc="300" dirty="0">
              <a:solidFill>
                <a:schemeClr val="bg1">
                  <a:lumMod val="75000"/>
                </a:schemeClr>
              </a:solidFill>
              <a:cs typeface="+mn-ea"/>
            </a:endParaRPr>
          </a:p>
        </p:txBody>
      </p:sp>
      <p:sp>
        <p:nvSpPr>
          <p:cNvPr id="4" name="灯片编号占位符 3">
            <a:extLst>
              <a:ext uri="{FF2B5EF4-FFF2-40B4-BE49-F238E27FC236}">
                <a16:creationId xmlns:a16="http://schemas.microsoft.com/office/drawing/2014/main" id="{E4137E1A-DCF8-4AE0-AF97-D0D6DC01F3AC}"/>
              </a:ext>
            </a:extLst>
          </p:cNvPr>
          <p:cNvSpPr>
            <a:spLocks noGrp="1"/>
          </p:cNvSpPr>
          <p:nvPr>
            <p:ph type="sldNum" sz="quarter" idx="22"/>
          </p:nvPr>
        </p:nvSpPr>
        <p:spPr/>
        <p:txBody>
          <a:bodyPr/>
          <a:lstStyle/>
          <a:p>
            <a:fld id="{C79ECAFE-A460-4E13-ABCB-32CAE6136244}" type="slidenum">
              <a:rPr lang="zh-CN" altLang="en-US" smtClean="0"/>
              <a:pPr/>
              <a:t>7</a:t>
            </a:fld>
            <a:endParaRPr lang="zh-CN" altLang="en-US" dirty="0"/>
          </a:p>
        </p:txBody>
      </p:sp>
      <p:sp>
        <p:nvSpPr>
          <p:cNvPr id="18" name="文本占位符 7">
            <a:extLst>
              <a:ext uri="{FF2B5EF4-FFF2-40B4-BE49-F238E27FC236}">
                <a16:creationId xmlns:a16="http://schemas.microsoft.com/office/drawing/2014/main" id="{DA5E7B79-CCC6-4679-8EA4-0A6FF12D46DD}"/>
              </a:ext>
            </a:extLst>
          </p:cNvPr>
          <p:cNvSpPr txBox="1">
            <a:spLocks/>
          </p:cNvSpPr>
          <p:nvPr/>
        </p:nvSpPr>
        <p:spPr>
          <a:xfrm>
            <a:off x="3993532" y="370668"/>
            <a:ext cx="4290852" cy="462755"/>
          </a:xfrm>
          <a:custGeom>
            <a:avLst/>
            <a:gdLst>
              <a:gd name="connsiteX0" fmla="*/ 0 w 2009500"/>
              <a:gd name="connsiteY0" fmla="*/ 0 h 1689041"/>
              <a:gd name="connsiteX1" fmla="*/ 2009500 w 2009500"/>
              <a:gd name="connsiteY1" fmla="*/ 0 h 1689041"/>
              <a:gd name="connsiteX2" fmla="*/ 2009500 w 2009500"/>
              <a:gd name="connsiteY2" fmla="*/ 1689041 h 1689041"/>
              <a:gd name="connsiteX3" fmla="*/ 0 w 2009500"/>
              <a:gd name="connsiteY3" fmla="*/ 1689041 h 1689041"/>
            </a:gdLst>
            <a:ahLst/>
            <a:cxnLst>
              <a:cxn ang="0">
                <a:pos x="connsiteX0" y="connsiteY0"/>
              </a:cxn>
              <a:cxn ang="0">
                <a:pos x="connsiteX1" y="connsiteY1"/>
              </a:cxn>
              <a:cxn ang="0">
                <a:pos x="connsiteX2" y="connsiteY2"/>
              </a:cxn>
              <a:cxn ang="0">
                <a:pos x="connsiteX3" y="connsiteY3"/>
              </a:cxn>
            </a:cxnLst>
            <a:rect l="l" t="t" r="r" b="b"/>
            <a:pathLst>
              <a:path w="2009500" h="1689041">
                <a:moveTo>
                  <a:pt x="0" y="0"/>
                </a:moveTo>
                <a:lnTo>
                  <a:pt x="2009500" y="0"/>
                </a:lnTo>
                <a:lnTo>
                  <a:pt x="2009500" y="1689041"/>
                </a:lnTo>
                <a:lnTo>
                  <a:pt x="0" y="1689041"/>
                </a:lnTo>
                <a:close/>
              </a:path>
            </a:pathLst>
          </a:custGeom>
        </p:spPr>
        <p:txBody>
          <a:bodyPr vert="horz" wrap="square" lIns="91440" tIns="45720" rIns="91440" bIns="45720" rtlCol="0">
            <a:noAutofit/>
          </a:bodyPr>
          <a:lstStyle>
            <a:lvl1pPr marL="228600" indent="-228600" algn="l" defTabSz="914400" rtl="0" eaLnBrk="1" latinLnBrk="0" hangingPunct="1">
              <a:lnSpc>
                <a:spcPct val="130000"/>
              </a:lnSpc>
              <a:spcBef>
                <a:spcPts val="1000"/>
              </a:spcBef>
              <a:buFont typeface="Arial" panose="020B0604020202020204" pitchFamily="34" charset="0"/>
              <a:buChar char="•"/>
              <a:defRPr sz="2000" b="0" kern="1200">
                <a:solidFill>
                  <a:schemeClr val="tx1"/>
                </a:solidFill>
                <a:latin typeface="+mn-lt"/>
                <a:ea typeface="+mn-ea"/>
                <a:cs typeface="+mn-cs"/>
              </a:defRPr>
            </a:lvl1pPr>
            <a:lvl2pPr marL="685800" indent="-228600" algn="l" defTabSz="914400" rtl="0" eaLnBrk="1" latinLnBrk="0" hangingPunct="1">
              <a:lnSpc>
                <a:spcPct val="130000"/>
              </a:lnSpc>
              <a:spcBef>
                <a:spcPts val="500"/>
              </a:spcBef>
              <a:buFont typeface="Arial" panose="020B0604020202020204" pitchFamily="34" charset="0"/>
              <a:buChar char="•"/>
              <a:defRPr sz="1800" b="0" kern="1200">
                <a:solidFill>
                  <a:schemeClr val="tx1"/>
                </a:solidFill>
                <a:latin typeface="+mn-lt"/>
                <a:ea typeface="+mn-ea"/>
                <a:cs typeface="+mn-cs"/>
              </a:defRPr>
            </a:lvl2pPr>
            <a:lvl3pPr marL="1143000" indent="-228600" algn="l" defTabSz="914400" rtl="0" eaLnBrk="1" latinLnBrk="0" hangingPunct="1">
              <a:lnSpc>
                <a:spcPct val="130000"/>
              </a:lnSpc>
              <a:spcBef>
                <a:spcPts val="500"/>
              </a:spcBef>
              <a:buFont typeface="Arial" panose="020B0604020202020204" pitchFamily="34" charset="0"/>
              <a:buChar char="•"/>
              <a:defRPr sz="1600" b="0" kern="1200">
                <a:solidFill>
                  <a:schemeClr val="tx1"/>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None/>
            </a:pPr>
            <a:r>
              <a:rPr lang="zh-CN" altLang="en-US" sz="2400" b="1" dirty="0">
                <a:solidFill>
                  <a:schemeClr val="accent1"/>
                </a:solidFill>
                <a:cs typeface="+mn-ea"/>
              </a:rPr>
              <a:t>可能的创新</a:t>
            </a:r>
          </a:p>
        </p:txBody>
      </p:sp>
    </p:spTree>
    <p:extLst>
      <p:ext uri="{BB962C8B-B14F-4D97-AF65-F5344CB8AC3E}">
        <p14:creationId xmlns:p14="http://schemas.microsoft.com/office/powerpoint/2010/main" val="39264830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3D3E6652-A975-4BF3-B275-D804D05392D3}"/>
              </a:ext>
            </a:extLst>
          </p:cNvPr>
          <p:cNvSpPr>
            <a:spLocks noGrp="1"/>
          </p:cNvSpPr>
          <p:nvPr>
            <p:ph type="body" sz="quarter" idx="10"/>
          </p:nvPr>
        </p:nvSpPr>
        <p:spPr>
          <a:xfrm>
            <a:off x="0" y="4305829"/>
            <a:ext cx="5368944" cy="725488"/>
          </a:xfrm>
        </p:spPr>
        <p:txBody>
          <a:bodyPr/>
          <a:lstStyle/>
          <a:p>
            <a:r>
              <a:rPr lang="zh-CN" altLang="en-US" dirty="0"/>
              <a:t>理论基础和文献综述</a:t>
            </a:r>
          </a:p>
        </p:txBody>
      </p:sp>
      <p:sp>
        <p:nvSpPr>
          <p:cNvPr id="4" name="日期占位符 3">
            <a:extLst>
              <a:ext uri="{FF2B5EF4-FFF2-40B4-BE49-F238E27FC236}">
                <a16:creationId xmlns:a16="http://schemas.microsoft.com/office/drawing/2014/main" id="{B5C25C8D-E130-4B86-A5B3-6F0EB43F30E7}"/>
              </a:ext>
            </a:extLst>
          </p:cNvPr>
          <p:cNvSpPr>
            <a:spLocks noGrp="1"/>
          </p:cNvSpPr>
          <p:nvPr>
            <p:ph type="dt" sz="half"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1" u="none" strike="noStrike" kern="1200" cap="none" spc="300" normalizeH="0" baseline="0" noProof="0">
                <a:ln>
                  <a:noFill/>
                </a:ln>
                <a:solidFill>
                  <a:srgbClr val="445437"/>
                </a:solidFill>
                <a:effectLst/>
                <a:uLnTx/>
                <a:uFillTx/>
                <a:latin typeface="Microsoft YaHei"/>
                <a:ea typeface="Microsoft YaHei"/>
                <a:cs typeface="+mn-cs"/>
              </a:rPr>
              <a:t>止于至善</a:t>
            </a:r>
            <a:endParaRPr kumimoji="0" lang="zh-CN" altLang="en-US" sz="1400" b="0" i="0" u="none" strike="noStrike" kern="1200" cap="none" spc="300" normalizeH="0" baseline="0" noProof="0" dirty="0">
              <a:ln>
                <a:noFill/>
              </a:ln>
              <a:solidFill>
                <a:prstClr val="white">
                  <a:lumMod val="75000"/>
                </a:prstClr>
              </a:solidFill>
              <a:effectLst/>
              <a:uLnTx/>
              <a:uFillTx/>
              <a:latin typeface="Arial"/>
              <a:ea typeface="Microsoft YaHei"/>
              <a:cs typeface="+mn-cs"/>
            </a:endParaRPr>
          </a:p>
        </p:txBody>
      </p:sp>
      <p:pic>
        <p:nvPicPr>
          <p:cNvPr id="7" name="图片 6">
            <a:extLst>
              <a:ext uri="{FF2B5EF4-FFF2-40B4-BE49-F238E27FC236}">
                <a16:creationId xmlns:a16="http://schemas.microsoft.com/office/drawing/2014/main" id="{6D55B5A4-CBC6-495A-8FE1-D5F33DFED01E}"/>
              </a:ext>
            </a:extLst>
          </p:cNvPr>
          <p:cNvPicPr>
            <a:picLocks noChangeAspect="1"/>
          </p:cNvPicPr>
          <p:nvPr/>
        </p:nvPicPr>
        <p:blipFill>
          <a:blip r:embed="rId2"/>
          <a:srcRect l="24588" t="13433" r="24588" b="26261"/>
          <a:stretch>
            <a:fillRect/>
          </a:stretch>
        </p:blipFill>
        <p:spPr>
          <a:xfrm>
            <a:off x="1113695" y="1342785"/>
            <a:ext cx="2977628" cy="3209636"/>
          </a:xfrm>
          <a:custGeom>
            <a:avLst/>
            <a:gdLst>
              <a:gd name="connsiteX0" fmla="*/ 0 w 2977628"/>
              <a:gd name="connsiteY0" fmla="*/ 0 h 3209636"/>
              <a:gd name="connsiteX1" fmla="*/ 2977628 w 2977628"/>
              <a:gd name="connsiteY1" fmla="*/ 0 h 3209636"/>
              <a:gd name="connsiteX2" fmla="*/ 2977628 w 2977628"/>
              <a:gd name="connsiteY2" fmla="*/ 3209636 h 3209636"/>
              <a:gd name="connsiteX3" fmla="*/ 0 w 2977628"/>
              <a:gd name="connsiteY3" fmla="*/ 3209636 h 3209636"/>
            </a:gdLst>
            <a:ahLst/>
            <a:cxnLst>
              <a:cxn ang="0">
                <a:pos x="connsiteX0" y="connsiteY0"/>
              </a:cxn>
              <a:cxn ang="0">
                <a:pos x="connsiteX1" y="connsiteY1"/>
              </a:cxn>
              <a:cxn ang="0">
                <a:pos x="connsiteX2" y="connsiteY2"/>
              </a:cxn>
              <a:cxn ang="0">
                <a:pos x="connsiteX3" y="connsiteY3"/>
              </a:cxn>
            </a:cxnLst>
            <a:rect l="l" t="t" r="r" b="b"/>
            <a:pathLst>
              <a:path w="2977628" h="3209636">
                <a:moveTo>
                  <a:pt x="0" y="0"/>
                </a:moveTo>
                <a:lnTo>
                  <a:pt x="2977628" y="0"/>
                </a:lnTo>
                <a:lnTo>
                  <a:pt x="2977628" y="3209636"/>
                </a:lnTo>
                <a:lnTo>
                  <a:pt x="0" y="3209636"/>
                </a:lnTo>
                <a:close/>
              </a:path>
            </a:pathLst>
          </a:custGeom>
        </p:spPr>
      </p:pic>
    </p:spTree>
    <p:extLst>
      <p:ext uri="{BB962C8B-B14F-4D97-AF65-F5344CB8AC3E}">
        <p14:creationId xmlns:p14="http://schemas.microsoft.com/office/powerpoint/2010/main" val="37320993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a:extLst>
              <a:ext uri="{FF2B5EF4-FFF2-40B4-BE49-F238E27FC236}">
                <a16:creationId xmlns:a16="http://schemas.microsoft.com/office/drawing/2014/main" id="{47E0EAF2-E971-4BFD-8F0E-AC97A22EDC5C}"/>
              </a:ext>
            </a:extLst>
          </p:cNvPr>
          <p:cNvSpPr>
            <a:spLocks noGrp="1"/>
          </p:cNvSpPr>
          <p:nvPr>
            <p:ph type="body" sz="quarter" idx="11"/>
          </p:nvPr>
        </p:nvSpPr>
        <p:spPr/>
        <p:txBody>
          <a:bodyPr/>
          <a:lstStyle/>
          <a:p>
            <a:r>
              <a:rPr lang="zh-CN" altLang="en-US" dirty="0">
                <a:ea typeface="+mn-ea"/>
                <a:cs typeface="+mn-ea"/>
              </a:rPr>
              <a:t>理论基础和文献综述</a:t>
            </a:r>
          </a:p>
        </p:txBody>
      </p:sp>
      <p:sp>
        <p:nvSpPr>
          <p:cNvPr id="8" name="文本占位符 7">
            <a:extLst>
              <a:ext uri="{FF2B5EF4-FFF2-40B4-BE49-F238E27FC236}">
                <a16:creationId xmlns:a16="http://schemas.microsoft.com/office/drawing/2014/main" id="{3471DF59-06AC-4848-A8DA-E24F74EAA118}"/>
              </a:ext>
            </a:extLst>
          </p:cNvPr>
          <p:cNvSpPr>
            <a:spLocks noGrp="1"/>
          </p:cNvSpPr>
          <p:nvPr>
            <p:ph type="body" sz="quarter" idx="12"/>
          </p:nvPr>
        </p:nvSpPr>
        <p:spPr>
          <a:xfrm>
            <a:off x="3218807" y="854602"/>
            <a:ext cx="5749445" cy="462755"/>
          </a:xfrm>
        </p:spPr>
        <p:txBody>
          <a:bodyPr/>
          <a:lstStyle/>
          <a:p>
            <a:r>
              <a:rPr lang="zh-CN" altLang="en-US" sz="2400" dirty="0">
                <a:cs typeface="+mn-ea"/>
              </a:rPr>
              <a:t>有关贸易便利化的研究</a:t>
            </a:r>
          </a:p>
        </p:txBody>
      </p:sp>
      <p:sp>
        <p:nvSpPr>
          <p:cNvPr id="6" name="文本框 5">
            <a:extLst>
              <a:ext uri="{FF2B5EF4-FFF2-40B4-BE49-F238E27FC236}">
                <a16:creationId xmlns:a16="http://schemas.microsoft.com/office/drawing/2014/main" id="{E7A2E928-8DCA-447B-BD01-1DC90924D07D}"/>
              </a:ext>
            </a:extLst>
          </p:cNvPr>
          <p:cNvSpPr txBox="1"/>
          <p:nvPr/>
        </p:nvSpPr>
        <p:spPr>
          <a:xfrm>
            <a:off x="1761486" y="3692496"/>
            <a:ext cx="2327260"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chemeClr val="accent1"/>
                </a:solidFill>
                <a:effectLst/>
                <a:uLnTx/>
                <a:uFillTx/>
                <a:latin typeface="Arial"/>
                <a:cs typeface="+mn-ea"/>
              </a:rPr>
              <a:t>贸易便利化的概念</a:t>
            </a:r>
          </a:p>
        </p:txBody>
      </p:sp>
      <p:sp>
        <p:nvSpPr>
          <p:cNvPr id="12" name="文本框 11">
            <a:extLst>
              <a:ext uri="{FF2B5EF4-FFF2-40B4-BE49-F238E27FC236}">
                <a16:creationId xmlns:a16="http://schemas.microsoft.com/office/drawing/2014/main" id="{3A81C8D8-BC15-4DD1-8B07-322A4F71EBAE}"/>
              </a:ext>
            </a:extLst>
          </p:cNvPr>
          <p:cNvSpPr txBox="1"/>
          <p:nvPr/>
        </p:nvSpPr>
        <p:spPr>
          <a:xfrm>
            <a:off x="4852631" y="3735032"/>
            <a:ext cx="2486739"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chemeClr val="accent1"/>
                </a:solidFill>
                <a:effectLst/>
                <a:uLnTx/>
                <a:uFillTx/>
                <a:latin typeface="Arial"/>
                <a:cs typeface="+mn-ea"/>
              </a:rPr>
              <a:t>贸易便利化的测度</a:t>
            </a:r>
          </a:p>
        </p:txBody>
      </p:sp>
      <p:sp>
        <p:nvSpPr>
          <p:cNvPr id="13" name="文本框 12">
            <a:extLst>
              <a:ext uri="{FF2B5EF4-FFF2-40B4-BE49-F238E27FC236}">
                <a16:creationId xmlns:a16="http://schemas.microsoft.com/office/drawing/2014/main" id="{C70810AE-E396-477D-817C-EB37C9E82555}"/>
              </a:ext>
            </a:extLst>
          </p:cNvPr>
          <p:cNvSpPr txBox="1"/>
          <p:nvPr/>
        </p:nvSpPr>
        <p:spPr>
          <a:xfrm>
            <a:off x="4416823" y="4508103"/>
            <a:ext cx="2811384" cy="1857753"/>
          </a:xfrm>
          <a:prstGeom prst="rect">
            <a:avLst/>
          </a:prstGeom>
          <a:noFill/>
        </p:spPr>
        <p:txBody>
          <a:bodyPr wrap="square" rtlCol="0">
            <a:spAutoFit/>
          </a:bodyPr>
          <a:lstStyle>
            <a:defPPr>
              <a:defRPr lang="zh-CN"/>
            </a:defPPr>
            <a:lvl1pPr marR="0" lvl="0" indent="0" algn="ctr" fontAlgn="auto">
              <a:lnSpc>
                <a:spcPct val="130000"/>
              </a:lnSpc>
              <a:spcBef>
                <a:spcPts val="0"/>
              </a:spcBef>
              <a:spcAft>
                <a:spcPts val="0"/>
              </a:spcAft>
              <a:buClrTx/>
              <a:buSzTx/>
              <a:buFontTx/>
              <a:buNone/>
              <a:tabLst/>
              <a:defRPr kumimoji="0" b="0" i="0" u="none" strike="noStrike" cap="none" spc="0" normalizeH="0" baseline="0">
                <a:ln>
                  <a:noFill/>
                </a:ln>
                <a:solidFill>
                  <a:prstClr val="black"/>
                </a:solidFill>
                <a:effectLst/>
                <a:uLnTx/>
                <a:uFillTx/>
                <a:latin typeface="微软雅黑"/>
                <a:ea typeface="微软雅黑"/>
              </a:defRPr>
            </a:lvl1pPr>
          </a:lstStyle>
          <a:p>
            <a:pPr marL="285750" indent="-285750" algn="just">
              <a:buFont typeface="Arial" panose="020B0604020202020204" pitchFamily="34" charset="0"/>
              <a:buChar char="•"/>
            </a:pPr>
            <a:r>
              <a:rPr lang="zh-CN" altLang="en-US" dirty="0">
                <a:ea typeface="+mn-ea"/>
                <a:cs typeface="+mn-ea"/>
              </a:rPr>
              <a:t>代理变量、构建综合评价体系</a:t>
            </a:r>
            <a:endParaRPr lang="en-US" altLang="zh-CN" dirty="0">
              <a:ea typeface="+mn-ea"/>
              <a:cs typeface="+mn-ea"/>
            </a:endParaRPr>
          </a:p>
          <a:p>
            <a:pPr marL="285750" indent="-285750" algn="just">
              <a:buFont typeface="Arial" panose="020B0604020202020204" pitchFamily="34" charset="0"/>
              <a:buChar char="•"/>
            </a:pPr>
            <a:r>
              <a:rPr lang="zh-CN" altLang="en-US" dirty="0">
                <a:ea typeface="+mn-ea"/>
                <a:cs typeface="+mn-ea"/>
              </a:rPr>
              <a:t>目前广泛运用口岸效率、海关环境、规制环境以及电子商务的应用</a:t>
            </a:r>
          </a:p>
        </p:txBody>
      </p:sp>
      <p:sp>
        <p:nvSpPr>
          <p:cNvPr id="14" name="文本框 13">
            <a:extLst>
              <a:ext uri="{FF2B5EF4-FFF2-40B4-BE49-F238E27FC236}">
                <a16:creationId xmlns:a16="http://schemas.microsoft.com/office/drawing/2014/main" id="{361FE806-5F30-41DF-B70C-C2D1A1E8A598}"/>
              </a:ext>
            </a:extLst>
          </p:cNvPr>
          <p:cNvSpPr txBox="1"/>
          <p:nvPr/>
        </p:nvSpPr>
        <p:spPr>
          <a:xfrm>
            <a:off x="7960051" y="3735032"/>
            <a:ext cx="2594062"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chemeClr val="accent1"/>
                </a:solidFill>
                <a:effectLst/>
                <a:uLnTx/>
                <a:uFillTx/>
                <a:latin typeface="Arial"/>
                <a:cs typeface="+mn-ea"/>
              </a:rPr>
              <a:t>贸易便利化发展的影响研究</a:t>
            </a:r>
          </a:p>
        </p:txBody>
      </p:sp>
      <p:grpSp>
        <p:nvGrpSpPr>
          <p:cNvPr id="16" name="组合 15">
            <a:extLst>
              <a:ext uri="{FF2B5EF4-FFF2-40B4-BE49-F238E27FC236}">
                <a16:creationId xmlns:a16="http://schemas.microsoft.com/office/drawing/2014/main" id="{BA2465A4-A686-42EE-AD5F-2C90EC4244D1}"/>
              </a:ext>
            </a:extLst>
          </p:cNvPr>
          <p:cNvGrpSpPr/>
          <p:nvPr/>
        </p:nvGrpSpPr>
        <p:grpSpPr>
          <a:xfrm>
            <a:off x="664280" y="2101583"/>
            <a:ext cx="10858500" cy="1318308"/>
            <a:chOff x="664280" y="3127472"/>
            <a:chExt cx="10858500" cy="1318308"/>
          </a:xfrm>
        </p:grpSpPr>
        <p:sp>
          <p:nvSpPr>
            <p:cNvPr id="17" name="left-arrowhead_45248">
              <a:extLst>
                <a:ext uri="{FF2B5EF4-FFF2-40B4-BE49-F238E27FC236}">
                  <a16:creationId xmlns:a16="http://schemas.microsoft.com/office/drawing/2014/main" id="{3E6CFFAF-E704-4489-A4C3-50585E3B6E7B}"/>
                </a:ext>
              </a:extLst>
            </p:cNvPr>
            <p:cNvSpPr>
              <a:spLocks noChangeAspect="1"/>
            </p:cNvSpPr>
            <p:nvPr/>
          </p:nvSpPr>
          <p:spPr bwMode="auto">
            <a:xfrm flipH="1">
              <a:off x="2574906" y="3127472"/>
              <a:ext cx="986828" cy="1318308"/>
            </a:xfrm>
            <a:custGeom>
              <a:avLst/>
              <a:gdLst>
                <a:gd name="T0" fmla="*/ 6162 w 6211"/>
                <a:gd name="T1" fmla="*/ 180 h 7419"/>
                <a:gd name="T2" fmla="*/ 6050 w 6211"/>
                <a:gd name="T3" fmla="*/ 0 h 7419"/>
                <a:gd name="T4" fmla="*/ 3307 w 6211"/>
                <a:gd name="T5" fmla="*/ 0 h 7419"/>
                <a:gd name="T6" fmla="*/ 2553 w 6211"/>
                <a:gd name="T7" fmla="*/ 697 h 7419"/>
                <a:gd name="T8" fmla="*/ 49 w 6211"/>
                <a:gd name="T9" fmla="*/ 3496 h 7419"/>
                <a:gd name="T10" fmla="*/ 49 w 6211"/>
                <a:gd name="T11" fmla="*/ 3856 h 7419"/>
                <a:gd name="T12" fmla="*/ 3015 w 6211"/>
                <a:gd name="T13" fmla="*/ 7239 h 7419"/>
                <a:gd name="T14" fmla="*/ 3307 w 6211"/>
                <a:gd name="T15" fmla="*/ 7419 h 7419"/>
                <a:gd name="T16" fmla="*/ 6050 w 6211"/>
                <a:gd name="T17" fmla="*/ 7419 h 7419"/>
                <a:gd name="T18" fmla="*/ 6162 w 6211"/>
                <a:gd name="T19" fmla="*/ 7239 h 7419"/>
                <a:gd name="T20" fmla="*/ 3196 w 6211"/>
                <a:gd name="T21" fmla="*/ 3856 h 7419"/>
                <a:gd name="T22" fmla="*/ 3196 w 6211"/>
                <a:gd name="T23" fmla="*/ 3496 h 7419"/>
                <a:gd name="T24" fmla="*/ 6162 w 6211"/>
                <a:gd name="T25" fmla="*/ 180 h 7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11" h="7419">
                  <a:moveTo>
                    <a:pt x="6162" y="180"/>
                  </a:moveTo>
                  <a:cubicBezTo>
                    <a:pt x="6211" y="81"/>
                    <a:pt x="6161" y="0"/>
                    <a:pt x="6050" y="0"/>
                  </a:cubicBezTo>
                  <a:lnTo>
                    <a:pt x="3307" y="0"/>
                  </a:lnTo>
                  <a:cubicBezTo>
                    <a:pt x="3053" y="0"/>
                    <a:pt x="2719" y="512"/>
                    <a:pt x="2553" y="697"/>
                  </a:cubicBezTo>
                  <a:cubicBezTo>
                    <a:pt x="2262" y="1023"/>
                    <a:pt x="65" y="3464"/>
                    <a:pt x="49" y="3496"/>
                  </a:cubicBezTo>
                  <a:cubicBezTo>
                    <a:pt x="0" y="3595"/>
                    <a:pt x="0" y="3757"/>
                    <a:pt x="49" y="3856"/>
                  </a:cubicBezTo>
                  <a:lnTo>
                    <a:pt x="3015" y="7239"/>
                  </a:lnTo>
                  <a:cubicBezTo>
                    <a:pt x="3065" y="7338"/>
                    <a:pt x="3196" y="7419"/>
                    <a:pt x="3307" y="7419"/>
                  </a:cubicBezTo>
                  <a:lnTo>
                    <a:pt x="6050" y="7419"/>
                  </a:lnTo>
                  <a:cubicBezTo>
                    <a:pt x="6161" y="7419"/>
                    <a:pt x="6211" y="7338"/>
                    <a:pt x="6162" y="7239"/>
                  </a:cubicBezTo>
                  <a:lnTo>
                    <a:pt x="3196" y="3856"/>
                  </a:lnTo>
                  <a:cubicBezTo>
                    <a:pt x="3146" y="3757"/>
                    <a:pt x="3146" y="3595"/>
                    <a:pt x="3196" y="3496"/>
                  </a:cubicBezTo>
                  <a:lnTo>
                    <a:pt x="6162" y="180"/>
                  </a:lnTo>
                  <a:close/>
                </a:path>
              </a:pathLst>
            </a:custGeom>
            <a:solidFill>
              <a:schemeClr val="accent1"/>
            </a:solidFill>
            <a:ln>
              <a:noFill/>
            </a:ln>
          </p:spPr>
          <p:txBody>
            <a:bodyPr/>
            <a:lstStyle/>
            <a:p>
              <a:endParaRPr lang="zh-CN" altLang="en-US">
                <a:cs typeface="+mn-ea"/>
              </a:endParaRPr>
            </a:p>
          </p:txBody>
        </p:sp>
        <p:sp>
          <p:nvSpPr>
            <p:cNvPr id="18" name="left-arrowhead_45248">
              <a:extLst>
                <a:ext uri="{FF2B5EF4-FFF2-40B4-BE49-F238E27FC236}">
                  <a16:creationId xmlns:a16="http://schemas.microsoft.com/office/drawing/2014/main" id="{6AF02FB5-BC34-4108-A43E-38079FC07F9F}"/>
                </a:ext>
              </a:extLst>
            </p:cNvPr>
            <p:cNvSpPr>
              <a:spLocks noChangeAspect="1"/>
            </p:cNvSpPr>
            <p:nvPr/>
          </p:nvSpPr>
          <p:spPr bwMode="auto">
            <a:xfrm flipH="1">
              <a:off x="4088746" y="3127472"/>
              <a:ext cx="986828" cy="1318308"/>
            </a:xfrm>
            <a:custGeom>
              <a:avLst/>
              <a:gdLst>
                <a:gd name="T0" fmla="*/ 6162 w 6211"/>
                <a:gd name="T1" fmla="*/ 180 h 7419"/>
                <a:gd name="T2" fmla="*/ 6050 w 6211"/>
                <a:gd name="T3" fmla="*/ 0 h 7419"/>
                <a:gd name="T4" fmla="*/ 3307 w 6211"/>
                <a:gd name="T5" fmla="*/ 0 h 7419"/>
                <a:gd name="T6" fmla="*/ 2553 w 6211"/>
                <a:gd name="T7" fmla="*/ 697 h 7419"/>
                <a:gd name="T8" fmla="*/ 49 w 6211"/>
                <a:gd name="T9" fmla="*/ 3496 h 7419"/>
                <a:gd name="T10" fmla="*/ 49 w 6211"/>
                <a:gd name="T11" fmla="*/ 3856 h 7419"/>
                <a:gd name="T12" fmla="*/ 3015 w 6211"/>
                <a:gd name="T13" fmla="*/ 7239 h 7419"/>
                <a:gd name="T14" fmla="*/ 3307 w 6211"/>
                <a:gd name="T15" fmla="*/ 7419 h 7419"/>
                <a:gd name="T16" fmla="*/ 6050 w 6211"/>
                <a:gd name="T17" fmla="*/ 7419 h 7419"/>
                <a:gd name="T18" fmla="*/ 6162 w 6211"/>
                <a:gd name="T19" fmla="*/ 7239 h 7419"/>
                <a:gd name="T20" fmla="*/ 3196 w 6211"/>
                <a:gd name="T21" fmla="*/ 3856 h 7419"/>
                <a:gd name="T22" fmla="*/ 3196 w 6211"/>
                <a:gd name="T23" fmla="*/ 3496 h 7419"/>
                <a:gd name="T24" fmla="*/ 6162 w 6211"/>
                <a:gd name="T25" fmla="*/ 180 h 7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11" h="7419">
                  <a:moveTo>
                    <a:pt x="6162" y="180"/>
                  </a:moveTo>
                  <a:cubicBezTo>
                    <a:pt x="6211" y="81"/>
                    <a:pt x="6161" y="0"/>
                    <a:pt x="6050" y="0"/>
                  </a:cubicBezTo>
                  <a:lnTo>
                    <a:pt x="3307" y="0"/>
                  </a:lnTo>
                  <a:cubicBezTo>
                    <a:pt x="3053" y="0"/>
                    <a:pt x="2719" y="512"/>
                    <a:pt x="2553" y="697"/>
                  </a:cubicBezTo>
                  <a:cubicBezTo>
                    <a:pt x="2262" y="1023"/>
                    <a:pt x="65" y="3464"/>
                    <a:pt x="49" y="3496"/>
                  </a:cubicBezTo>
                  <a:cubicBezTo>
                    <a:pt x="0" y="3595"/>
                    <a:pt x="0" y="3757"/>
                    <a:pt x="49" y="3856"/>
                  </a:cubicBezTo>
                  <a:lnTo>
                    <a:pt x="3015" y="7239"/>
                  </a:lnTo>
                  <a:cubicBezTo>
                    <a:pt x="3065" y="7338"/>
                    <a:pt x="3196" y="7419"/>
                    <a:pt x="3307" y="7419"/>
                  </a:cubicBezTo>
                  <a:lnTo>
                    <a:pt x="6050" y="7419"/>
                  </a:lnTo>
                  <a:cubicBezTo>
                    <a:pt x="6161" y="7419"/>
                    <a:pt x="6211" y="7338"/>
                    <a:pt x="6162" y="7239"/>
                  </a:cubicBezTo>
                  <a:lnTo>
                    <a:pt x="3196" y="3856"/>
                  </a:lnTo>
                  <a:cubicBezTo>
                    <a:pt x="3146" y="3757"/>
                    <a:pt x="3146" y="3595"/>
                    <a:pt x="3196" y="3496"/>
                  </a:cubicBezTo>
                  <a:lnTo>
                    <a:pt x="6162" y="180"/>
                  </a:lnTo>
                  <a:close/>
                </a:path>
              </a:pathLst>
            </a:custGeom>
            <a:solidFill>
              <a:schemeClr val="bg1">
                <a:lumMod val="85000"/>
              </a:schemeClr>
            </a:solidFill>
            <a:ln>
              <a:noFill/>
            </a:ln>
          </p:spPr>
          <p:txBody>
            <a:bodyPr/>
            <a:lstStyle/>
            <a:p>
              <a:endParaRPr lang="zh-CN" altLang="en-US">
                <a:cs typeface="+mn-ea"/>
              </a:endParaRPr>
            </a:p>
          </p:txBody>
        </p:sp>
        <p:sp>
          <p:nvSpPr>
            <p:cNvPr id="19" name="left-arrowhead_45248">
              <a:extLst>
                <a:ext uri="{FF2B5EF4-FFF2-40B4-BE49-F238E27FC236}">
                  <a16:creationId xmlns:a16="http://schemas.microsoft.com/office/drawing/2014/main" id="{7EA39DB2-EC25-4262-8602-48256A7597B2}"/>
                </a:ext>
              </a:extLst>
            </p:cNvPr>
            <p:cNvSpPr>
              <a:spLocks noChangeAspect="1"/>
            </p:cNvSpPr>
            <p:nvPr/>
          </p:nvSpPr>
          <p:spPr bwMode="auto">
            <a:xfrm flipH="1">
              <a:off x="5602586" y="3127472"/>
              <a:ext cx="986828" cy="1318308"/>
            </a:xfrm>
            <a:custGeom>
              <a:avLst/>
              <a:gdLst>
                <a:gd name="T0" fmla="*/ 6162 w 6211"/>
                <a:gd name="T1" fmla="*/ 180 h 7419"/>
                <a:gd name="T2" fmla="*/ 6050 w 6211"/>
                <a:gd name="T3" fmla="*/ 0 h 7419"/>
                <a:gd name="T4" fmla="*/ 3307 w 6211"/>
                <a:gd name="T5" fmla="*/ 0 h 7419"/>
                <a:gd name="T6" fmla="*/ 2553 w 6211"/>
                <a:gd name="T7" fmla="*/ 697 h 7419"/>
                <a:gd name="T8" fmla="*/ 49 w 6211"/>
                <a:gd name="T9" fmla="*/ 3496 h 7419"/>
                <a:gd name="T10" fmla="*/ 49 w 6211"/>
                <a:gd name="T11" fmla="*/ 3856 h 7419"/>
                <a:gd name="T12" fmla="*/ 3015 w 6211"/>
                <a:gd name="T13" fmla="*/ 7239 h 7419"/>
                <a:gd name="T14" fmla="*/ 3307 w 6211"/>
                <a:gd name="T15" fmla="*/ 7419 h 7419"/>
                <a:gd name="T16" fmla="*/ 6050 w 6211"/>
                <a:gd name="T17" fmla="*/ 7419 h 7419"/>
                <a:gd name="T18" fmla="*/ 6162 w 6211"/>
                <a:gd name="T19" fmla="*/ 7239 h 7419"/>
                <a:gd name="T20" fmla="*/ 3196 w 6211"/>
                <a:gd name="T21" fmla="*/ 3856 h 7419"/>
                <a:gd name="T22" fmla="*/ 3196 w 6211"/>
                <a:gd name="T23" fmla="*/ 3496 h 7419"/>
                <a:gd name="T24" fmla="*/ 6162 w 6211"/>
                <a:gd name="T25" fmla="*/ 180 h 7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11" h="7419">
                  <a:moveTo>
                    <a:pt x="6162" y="180"/>
                  </a:moveTo>
                  <a:cubicBezTo>
                    <a:pt x="6211" y="81"/>
                    <a:pt x="6161" y="0"/>
                    <a:pt x="6050" y="0"/>
                  </a:cubicBezTo>
                  <a:lnTo>
                    <a:pt x="3307" y="0"/>
                  </a:lnTo>
                  <a:cubicBezTo>
                    <a:pt x="3053" y="0"/>
                    <a:pt x="2719" y="512"/>
                    <a:pt x="2553" y="697"/>
                  </a:cubicBezTo>
                  <a:cubicBezTo>
                    <a:pt x="2262" y="1023"/>
                    <a:pt x="65" y="3464"/>
                    <a:pt x="49" y="3496"/>
                  </a:cubicBezTo>
                  <a:cubicBezTo>
                    <a:pt x="0" y="3595"/>
                    <a:pt x="0" y="3757"/>
                    <a:pt x="49" y="3856"/>
                  </a:cubicBezTo>
                  <a:lnTo>
                    <a:pt x="3015" y="7239"/>
                  </a:lnTo>
                  <a:cubicBezTo>
                    <a:pt x="3065" y="7338"/>
                    <a:pt x="3196" y="7419"/>
                    <a:pt x="3307" y="7419"/>
                  </a:cubicBezTo>
                  <a:lnTo>
                    <a:pt x="6050" y="7419"/>
                  </a:lnTo>
                  <a:cubicBezTo>
                    <a:pt x="6161" y="7419"/>
                    <a:pt x="6211" y="7338"/>
                    <a:pt x="6162" y="7239"/>
                  </a:cubicBezTo>
                  <a:lnTo>
                    <a:pt x="3196" y="3856"/>
                  </a:lnTo>
                  <a:cubicBezTo>
                    <a:pt x="3146" y="3757"/>
                    <a:pt x="3146" y="3595"/>
                    <a:pt x="3196" y="3496"/>
                  </a:cubicBezTo>
                  <a:lnTo>
                    <a:pt x="6162" y="180"/>
                  </a:lnTo>
                  <a:close/>
                </a:path>
              </a:pathLst>
            </a:custGeom>
            <a:solidFill>
              <a:schemeClr val="accent1"/>
            </a:solidFill>
            <a:ln>
              <a:noFill/>
            </a:ln>
          </p:spPr>
          <p:txBody>
            <a:bodyPr/>
            <a:lstStyle/>
            <a:p>
              <a:endParaRPr lang="zh-CN" altLang="en-US">
                <a:cs typeface="+mn-ea"/>
              </a:endParaRPr>
            </a:p>
          </p:txBody>
        </p:sp>
        <p:sp>
          <p:nvSpPr>
            <p:cNvPr id="20" name="left-arrowhead_45248">
              <a:extLst>
                <a:ext uri="{FF2B5EF4-FFF2-40B4-BE49-F238E27FC236}">
                  <a16:creationId xmlns:a16="http://schemas.microsoft.com/office/drawing/2014/main" id="{1CF9F4B3-35DB-4A71-86EE-AE9BBE07E3FA}"/>
                </a:ext>
              </a:extLst>
            </p:cNvPr>
            <p:cNvSpPr>
              <a:spLocks noChangeAspect="1"/>
            </p:cNvSpPr>
            <p:nvPr/>
          </p:nvSpPr>
          <p:spPr bwMode="auto">
            <a:xfrm flipH="1">
              <a:off x="7116426" y="3127472"/>
              <a:ext cx="986828" cy="1318308"/>
            </a:xfrm>
            <a:custGeom>
              <a:avLst/>
              <a:gdLst>
                <a:gd name="T0" fmla="*/ 6162 w 6211"/>
                <a:gd name="T1" fmla="*/ 180 h 7419"/>
                <a:gd name="T2" fmla="*/ 6050 w 6211"/>
                <a:gd name="T3" fmla="*/ 0 h 7419"/>
                <a:gd name="T4" fmla="*/ 3307 w 6211"/>
                <a:gd name="T5" fmla="*/ 0 h 7419"/>
                <a:gd name="T6" fmla="*/ 2553 w 6211"/>
                <a:gd name="T7" fmla="*/ 697 h 7419"/>
                <a:gd name="T8" fmla="*/ 49 w 6211"/>
                <a:gd name="T9" fmla="*/ 3496 h 7419"/>
                <a:gd name="T10" fmla="*/ 49 w 6211"/>
                <a:gd name="T11" fmla="*/ 3856 h 7419"/>
                <a:gd name="T12" fmla="*/ 3015 w 6211"/>
                <a:gd name="T13" fmla="*/ 7239 h 7419"/>
                <a:gd name="T14" fmla="*/ 3307 w 6211"/>
                <a:gd name="T15" fmla="*/ 7419 h 7419"/>
                <a:gd name="T16" fmla="*/ 6050 w 6211"/>
                <a:gd name="T17" fmla="*/ 7419 h 7419"/>
                <a:gd name="T18" fmla="*/ 6162 w 6211"/>
                <a:gd name="T19" fmla="*/ 7239 h 7419"/>
                <a:gd name="T20" fmla="*/ 3196 w 6211"/>
                <a:gd name="T21" fmla="*/ 3856 h 7419"/>
                <a:gd name="T22" fmla="*/ 3196 w 6211"/>
                <a:gd name="T23" fmla="*/ 3496 h 7419"/>
                <a:gd name="T24" fmla="*/ 6162 w 6211"/>
                <a:gd name="T25" fmla="*/ 180 h 7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11" h="7419">
                  <a:moveTo>
                    <a:pt x="6162" y="180"/>
                  </a:moveTo>
                  <a:cubicBezTo>
                    <a:pt x="6211" y="81"/>
                    <a:pt x="6161" y="0"/>
                    <a:pt x="6050" y="0"/>
                  </a:cubicBezTo>
                  <a:lnTo>
                    <a:pt x="3307" y="0"/>
                  </a:lnTo>
                  <a:cubicBezTo>
                    <a:pt x="3053" y="0"/>
                    <a:pt x="2719" y="512"/>
                    <a:pt x="2553" y="697"/>
                  </a:cubicBezTo>
                  <a:cubicBezTo>
                    <a:pt x="2262" y="1023"/>
                    <a:pt x="65" y="3464"/>
                    <a:pt x="49" y="3496"/>
                  </a:cubicBezTo>
                  <a:cubicBezTo>
                    <a:pt x="0" y="3595"/>
                    <a:pt x="0" y="3757"/>
                    <a:pt x="49" y="3856"/>
                  </a:cubicBezTo>
                  <a:lnTo>
                    <a:pt x="3015" y="7239"/>
                  </a:lnTo>
                  <a:cubicBezTo>
                    <a:pt x="3065" y="7338"/>
                    <a:pt x="3196" y="7419"/>
                    <a:pt x="3307" y="7419"/>
                  </a:cubicBezTo>
                  <a:lnTo>
                    <a:pt x="6050" y="7419"/>
                  </a:lnTo>
                  <a:cubicBezTo>
                    <a:pt x="6161" y="7419"/>
                    <a:pt x="6211" y="7338"/>
                    <a:pt x="6162" y="7239"/>
                  </a:cubicBezTo>
                  <a:lnTo>
                    <a:pt x="3196" y="3856"/>
                  </a:lnTo>
                  <a:cubicBezTo>
                    <a:pt x="3146" y="3757"/>
                    <a:pt x="3146" y="3595"/>
                    <a:pt x="3196" y="3496"/>
                  </a:cubicBezTo>
                  <a:lnTo>
                    <a:pt x="6162" y="180"/>
                  </a:lnTo>
                  <a:close/>
                </a:path>
              </a:pathLst>
            </a:custGeom>
            <a:solidFill>
              <a:schemeClr val="bg1">
                <a:lumMod val="85000"/>
              </a:schemeClr>
            </a:solidFill>
            <a:ln>
              <a:noFill/>
            </a:ln>
          </p:spPr>
          <p:txBody>
            <a:bodyPr/>
            <a:lstStyle/>
            <a:p>
              <a:endParaRPr lang="zh-CN" altLang="en-US">
                <a:cs typeface="+mn-ea"/>
              </a:endParaRPr>
            </a:p>
          </p:txBody>
        </p:sp>
        <p:sp>
          <p:nvSpPr>
            <p:cNvPr id="21" name="left-arrowhead_45248">
              <a:extLst>
                <a:ext uri="{FF2B5EF4-FFF2-40B4-BE49-F238E27FC236}">
                  <a16:creationId xmlns:a16="http://schemas.microsoft.com/office/drawing/2014/main" id="{A0CE0121-D2E3-4C1A-9B94-B216028BEAC7}"/>
                </a:ext>
              </a:extLst>
            </p:cNvPr>
            <p:cNvSpPr>
              <a:spLocks noChangeAspect="1"/>
            </p:cNvSpPr>
            <p:nvPr/>
          </p:nvSpPr>
          <p:spPr bwMode="auto">
            <a:xfrm flipH="1">
              <a:off x="8630267" y="3127472"/>
              <a:ext cx="986828" cy="1318308"/>
            </a:xfrm>
            <a:custGeom>
              <a:avLst/>
              <a:gdLst>
                <a:gd name="T0" fmla="*/ 6162 w 6211"/>
                <a:gd name="T1" fmla="*/ 180 h 7419"/>
                <a:gd name="T2" fmla="*/ 6050 w 6211"/>
                <a:gd name="T3" fmla="*/ 0 h 7419"/>
                <a:gd name="T4" fmla="*/ 3307 w 6211"/>
                <a:gd name="T5" fmla="*/ 0 h 7419"/>
                <a:gd name="T6" fmla="*/ 2553 w 6211"/>
                <a:gd name="T7" fmla="*/ 697 h 7419"/>
                <a:gd name="T8" fmla="*/ 49 w 6211"/>
                <a:gd name="T9" fmla="*/ 3496 h 7419"/>
                <a:gd name="T10" fmla="*/ 49 w 6211"/>
                <a:gd name="T11" fmla="*/ 3856 h 7419"/>
                <a:gd name="T12" fmla="*/ 3015 w 6211"/>
                <a:gd name="T13" fmla="*/ 7239 h 7419"/>
                <a:gd name="T14" fmla="*/ 3307 w 6211"/>
                <a:gd name="T15" fmla="*/ 7419 h 7419"/>
                <a:gd name="T16" fmla="*/ 6050 w 6211"/>
                <a:gd name="T17" fmla="*/ 7419 h 7419"/>
                <a:gd name="T18" fmla="*/ 6162 w 6211"/>
                <a:gd name="T19" fmla="*/ 7239 h 7419"/>
                <a:gd name="T20" fmla="*/ 3196 w 6211"/>
                <a:gd name="T21" fmla="*/ 3856 h 7419"/>
                <a:gd name="T22" fmla="*/ 3196 w 6211"/>
                <a:gd name="T23" fmla="*/ 3496 h 7419"/>
                <a:gd name="T24" fmla="*/ 6162 w 6211"/>
                <a:gd name="T25" fmla="*/ 180 h 7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11" h="7419">
                  <a:moveTo>
                    <a:pt x="6162" y="180"/>
                  </a:moveTo>
                  <a:cubicBezTo>
                    <a:pt x="6211" y="81"/>
                    <a:pt x="6161" y="0"/>
                    <a:pt x="6050" y="0"/>
                  </a:cubicBezTo>
                  <a:lnTo>
                    <a:pt x="3307" y="0"/>
                  </a:lnTo>
                  <a:cubicBezTo>
                    <a:pt x="3053" y="0"/>
                    <a:pt x="2719" y="512"/>
                    <a:pt x="2553" y="697"/>
                  </a:cubicBezTo>
                  <a:cubicBezTo>
                    <a:pt x="2262" y="1023"/>
                    <a:pt x="65" y="3464"/>
                    <a:pt x="49" y="3496"/>
                  </a:cubicBezTo>
                  <a:cubicBezTo>
                    <a:pt x="0" y="3595"/>
                    <a:pt x="0" y="3757"/>
                    <a:pt x="49" y="3856"/>
                  </a:cubicBezTo>
                  <a:lnTo>
                    <a:pt x="3015" y="7239"/>
                  </a:lnTo>
                  <a:cubicBezTo>
                    <a:pt x="3065" y="7338"/>
                    <a:pt x="3196" y="7419"/>
                    <a:pt x="3307" y="7419"/>
                  </a:cubicBezTo>
                  <a:lnTo>
                    <a:pt x="6050" y="7419"/>
                  </a:lnTo>
                  <a:cubicBezTo>
                    <a:pt x="6161" y="7419"/>
                    <a:pt x="6211" y="7338"/>
                    <a:pt x="6162" y="7239"/>
                  </a:cubicBezTo>
                  <a:lnTo>
                    <a:pt x="3196" y="3856"/>
                  </a:lnTo>
                  <a:cubicBezTo>
                    <a:pt x="3146" y="3757"/>
                    <a:pt x="3146" y="3595"/>
                    <a:pt x="3196" y="3496"/>
                  </a:cubicBezTo>
                  <a:lnTo>
                    <a:pt x="6162" y="180"/>
                  </a:lnTo>
                  <a:close/>
                </a:path>
              </a:pathLst>
            </a:custGeom>
            <a:solidFill>
              <a:schemeClr val="accent1"/>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Arial"/>
                <a:cs typeface="+mn-ea"/>
              </a:endParaRPr>
            </a:p>
          </p:txBody>
        </p:sp>
        <p:grpSp>
          <p:nvGrpSpPr>
            <p:cNvPr id="22" name="组合 21">
              <a:extLst>
                <a:ext uri="{FF2B5EF4-FFF2-40B4-BE49-F238E27FC236}">
                  <a16:creationId xmlns:a16="http://schemas.microsoft.com/office/drawing/2014/main" id="{9964FBC6-C6E1-46EF-BA7C-306EAED1B7F8}"/>
                </a:ext>
              </a:extLst>
            </p:cNvPr>
            <p:cNvGrpSpPr/>
            <p:nvPr/>
          </p:nvGrpSpPr>
          <p:grpSpPr>
            <a:xfrm>
              <a:off x="664280" y="4116596"/>
              <a:ext cx="10858500" cy="310896"/>
              <a:chOff x="664280" y="4116596"/>
              <a:chExt cx="10858500" cy="310896"/>
            </a:xfrm>
          </p:grpSpPr>
          <p:cxnSp>
            <p:nvCxnSpPr>
              <p:cNvPr id="23" name="直接连接符 22">
                <a:extLst>
                  <a:ext uri="{FF2B5EF4-FFF2-40B4-BE49-F238E27FC236}">
                    <a16:creationId xmlns:a16="http://schemas.microsoft.com/office/drawing/2014/main" id="{F15FDEA5-A1AE-4027-A3C2-75E1BAE76B7F}"/>
                  </a:ext>
                </a:extLst>
              </p:cNvPr>
              <p:cNvCxnSpPr>
                <a:cxnSpLocks/>
              </p:cNvCxnSpPr>
              <p:nvPr/>
            </p:nvCxnSpPr>
            <p:spPr>
              <a:xfrm>
                <a:off x="664280" y="4427492"/>
                <a:ext cx="10858500" cy="0"/>
              </a:xfrm>
              <a:prstGeom prst="line">
                <a:avLst/>
              </a:prstGeom>
              <a:ln w="57150" cap="flat">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706CF629-52B4-4456-B497-BD43E871D1C9}"/>
                  </a:ext>
                </a:extLst>
              </p:cNvPr>
              <p:cNvCxnSpPr>
                <a:cxnSpLocks/>
              </p:cNvCxnSpPr>
              <p:nvPr/>
            </p:nvCxnSpPr>
            <p:spPr>
              <a:xfrm>
                <a:off x="664280" y="4323860"/>
                <a:ext cx="10858500" cy="0"/>
              </a:xfrm>
              <a:prstGeom prst="line">
                <a:avLst/>
              </a:prstGeom>
              <a:ln w="57150" cap="flat">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3C38B00A-6321-44BD-A1F9-55924B250FAB}"/>
                  </a:ext>
                </a:extLst>
              </p:cNvPr>
              <p:cNvCxnSpPr>
                <a:cxnSpLocks/>
              </p:cNvCxnSpPr>
              <p:nvPr/>
            </p:nvCxnSpPr>
            <p:spPr>
              <a:xfrm>
                <a:off x="664280" y="4220228"/>
                <a:ext cx="10858500" cy="0"/>
              </a:xfrm>
              <a:prstGeom prst="line">
                <a:avLst/>
              </a:prstGeom>
              <a:ln w="57150" cap="flat">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F0919999-4B1C-434A-A87B-EF297C7E545F}"/>
                  </a:ext>
                </a:extLst>
              </p:cNvPr>
              <p:cNvCxnSpPr>
                <a:cxnSpLocks/>
              </p:cNvCxnSpPr>
              <p:nvPr/>
            </p:nvCxnSpPr>
            <p:spPr>
              <a:xfrm>
                <a:off x="664280" y="4116596"/>
                <a:ext cx="10858500" cy="0"/>
              </a:xfrm>
              <a:prstGeom prst="line">
                <a:avLst/>
              </a:prstGeom>
              <a:ln w="57150" cap="flat">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sp>
        <p:nvSpPr>
          <p:cNvPr id="2" name="日期占位符 1">
            <a:extLst>
              <a:ext uri="{FF2B5EF4-FFF2-40B4-BE49-F238E27FC236}">
                <a16:creationId xmlns:a16="http://schemas.microsoft.com/office/drawing/2014/main" id="{0420198B-5F96-487B-8EE5-831513F787CF}"/>
              </a:ext>
            </a:extLst>
          </p:cNvPr>
          <p:cNvSpPr>
            <a:spLocks noGrp="1"/>
          </p:cNvSpPr>
          <p:nvPr>
            <p:ph type="dt" sz="half" idx="14"/>
          </p:nvPr>
        </p:nvSpPr>
        <p:spPr>
          <a:xfrm>
            <a:off x="664280" y="6235702"/>
            <a:ext cx="3342640" cy="365125"/>
          </a:xfrm>
        </p:spPr>
        <p:txBody>
          <a:bodyPr/>
          <a:lstStyle/>
          <a:p>
            <a:r>
              <a:rPr lang="zh-CN" altLang="en-US" i="1" spc="300" dirty="0">
                <a:solidFill>
                  <a:schemeClr val="accent1"/>
                </a:solidFill>
                <a:latin typeface="+mn-ea"/>
                <a:cs typeface="+mn-ea"/>
              </a:rPr>
              <a:t>止于至善</a:t>
            </a:r>
            <a:endParaRPr lang="zh-CN" altLang="en-US" spc="300" dirty="0">
              <a:solidFill>
                <a:schemeClr val="bg1">
                  <a:lumMod val="75000"/>
                </a:schemeClr>
              </a:solidFill>
              <a:cs typeface="+mn-ea"/>
            </a:endParaRPr>
          </a:p>
        </p:txBody>
      </p:sp>
      <p:sp>
        <p:nvSpPr>
          <p:cNvPr id="3" name="灯片编号占位符 2">
            <a:extLst>
              <a:ext uri="{FF2B5EF4-FFF2-40B4-BE49-F238E27FC236}">
                <a16:creationId xmlns:a16="http://schemas.microsoft.com/office/drawing/2014/main" id="{3543C3CC-C8B2-4D77-8763-BBCA39178BD3}"/>
              </a:ext>
            </a:extLst>
          </p:cNvPr>
          <p:cNvSpPr>
            <a:spLocks noGrp="1"/>
          </p:cNvSpPr>
          <p:nvPr>
            <p:ph type="sldNum" sz="quarter" idx="16"/>
          </p:nvPr>
        </p:nvSpPr>
        <p:spPr/>
        <p:txBody>
          <a:bodyPr/>
          <a:lstStyle/>
          <a:p>
            <a:fld id="{C79ECAFE-A460-4E13-ABCB-32CAE6136244}" type="slidenum">
              <a:rPr lang="zh-CN" altLang="en-US" smtClean="0"/>
              <a:pPr/>
              <a:t>9</a:t>
            </a:fld>
            <a:endParaRPr lang="zh-CN" altLang="en-US" dirty="0"/>
          </a:p>
        </p:txBody>
      </p:sp>
      <p:sp>
        <p:nvSpPr>
          <p:cNvPr id="27" name="文本框 26">
            <a:extLst>
              <a:ext uri="{FF2B5EF4-FFF2-40B4-BE49-F238E27FC236}">
                <a16:creationId xmlns:a16="http://schemas.microsoft.com/office/drawing/2014/main" id="{B7036399-E676-474D-977A-22C7E3DF35D8}"/>
              </a:ext>
            </a:extLst>
          </p:cNvPr>
          <p:cNvSpPr txBox="1"/>
          <p:nvPr/>
        </p:nvSpPr>
        <p:spPr>
          <a:xfrm>
            <a:off x="1220506" y="4502319"/>
            <a:ext cx="2594063" cy="777457"/>
          </a:xfrm>
          <a:prstGeom prst="rect">
            <a:avLst/>
          </a:prstGeom>
          <a:noFill/>
        </p:spPr>
        <p:txBody>
          <a:bodyPr wrap="square" rtlCol="0">
            <a:spAutoFit/>
          </a:bodyPr>
          <a:lstStyle>
            <a:defPPr>
              <a:defRPr lang="zh-CN"/>
            </a:defPPr>
            <a:lvl1pPr marR="0" lvl="0" indent="0" algn="ctr" fontAlgn="auto">
              <a:lnSpc>
                <a:spcPct val="130000"/>
              </a:lnSpc>
              <a:spcBef>
                <a:spcPts val="0"/>
              </a:spcBef>
              <a:spcAft>
                <a:spcPts val="0"/>
              </a:spcAft>
              <a:buClrTx/>
              <a:buSzTx/>
              <a:buFontTx/>
              <a:buNone/>
              <a:tabLst/>
              <a:defRPr kumimoji="0" b="0" i="0" u="none" strike="noStrike" cap="none" spc="0" normalizeH="0" baseline="0">
                <a:ln>
                  <a:noFill/>
                </a:ln>
                <a:solidFill>
                  <a:prstClr val="black"/>
                </a:solidFill>
                <a:effectLst/>
                <a:uLnTx/>
                <a:uFillTx/>
                <a:latin typeface="微软雅黑"/>
                <a:ea typeface="微软雅黑"/>
              </a:defRPr>
            </a:lvl1pPr>
          </a:lstStyle>
          <a:p>
            <a:pPr marL="285750" indent="-285750" algn="l">
              <a:buFont typeface="Arial" panose="020B0604020202020204" pitchFamily="34" charset="0"/>
              <a:buChar char="•"/>
            </a:pPr>
            <a:r>
              <a:rPr lang="zh-CN" altLang="en-US" dirty="0">
                <a:ea typeface="+mn-ea"/>
                <a:cs typeface="+mn-ea"/>
              </a:rPr>
              <a:t>未形成统一定论</a:t>
            </a:r>
            <a:endParaRPr lang="en-US" altLang="zh-CN" dirty="0">
              <a:ea typeface="+mn-ea"/>
              <a:cs typeface="+mn-ea"/>
            </a:endParaRPr>
          </a:p>
          <a:p>
            <a:pPr marL="285750" indent="-285750">
              <a:buFont typeface="Arial" panose="020B0604020202020204" pitchFamily="34" charset="0"/>
              <a:buChar char="•"/>
            </a:pPr>
            <a:r>
              <a:rPr lang="zh-CN" altLang="en-US" dirty="0">
                <a:ea typeface="+mn-ea"/>
                <a:cs typeface="+mn-ea"/>
              </a:rPr>
              <a:t>主要国际组织的观点</a:t>
            </a:r>
          </a:p>
        </p:txBody>
      </p:sp>
      <p:sp>
        <p:nvSpPr>
          <p:cNvPr id="4" name="文本框 3">
            <a:extLst>
              <a:ext uri="{FF2B5EF4-FFF2-40B4-BE49-F238E27FC236}">
                <a16:creationId xmlns:a16="http://schemas.microsoft.com/office/drawing/2014/main" id="{10497761-6414-4FD1-834F-F102CD225BC5}"/>
              </a:ext>
            </a:extLst>
          </p:cNvPr>
          <p:cNvSpPr txBox="1"/>
          <p:nvPr/>
        </p:nvSpPr>
        <p:spPr>
          <a:xfrm>
            <a:off x="7860436" y="4505744"/>
            <a:ext cx="2994533" cy="1497654"/>
          </a:xfrm>
          <a:prstGeom prst="rect">
            <a:avLst/>
          </a:prstGeom>
          <a:noFill/>
        </p:spPr>
        <p:txBody>
          <a:bodyPr wrap="square" rtlCol="0">
            <a:spAutoFit/>
          </a:bodyPr>
          <a:lstStyle>
            <a:defPPr>
              <a:defRPr lang="zh-CN"/>
            </a:defPPr>
            <a:lvl1pPr marR="0" lvl="0" indent="0" algn="ctr" fontAlgn="auto">
              <a:lnSpc>
                <a:spcPct val="130000"/>
              </a:lnSpc>
              <a:spcBef>
                <a:spcPts val="0"/>
              </a:spcBef>
              <a:spcAft>
                <a:spcPts val="0"/>
              </a:spcAft>
              <a:buClrTx/>
              <a:buSzTx/>
              <a:buFontTx/>
              <a:buNone/>
              <a:tabLst/>
              <a:defRPr kumimoji="0" b="0" i="0" u="none" strike="noStrike" cap="none" spc="0" normalizeH="0" baseline="0">
                <a:ln>
                  <a:noFill/>
                </a:ln>
                <a:solidFill>
                  <a:prstClr val="black"/>
                </a:solidFill>
                <a:effectLst/>
                <a:uLnTx/>
                <a:uFillTx/>
                <a:latin typeface="微软雅黑"/>
                <a:ea typeface="微软雅黑"/>
              </a:defRPr>
            </a:lvl1pPr>
          </a:lstStyle>
          <a:p>
            <a:pPr marL="285750" indent="-285750" algn="just">
              <a:buFont typeface="Arial" panose="020B0604020202020204" pitchFamily="34" charset="0"/>
              <a:buChar char="•"/>
            </a:pPr>
            <a:r>
              <a:rPr lang="zh-CN" altLang="en-US" dirty="0">
                <a:ea typeface="+mn-ea"/>
                <a:cs typeface="+mn-ea"/>
              </a:rPr>
              <a:t>方法：引力模型、一般均衡模型</a:t>
            </a:r>
            <a:endParaRPr lang="en-US" altLang="zh-CN" dirty="0">
              <a:ea typeface="+mn-ea"/>
              <a:cs typeface="+mn-ea"/>
            </a:endParaRPr>
          </a:p>
          <a:p>
            <a:pPr marL="285750" indent="-285750" algn="just">
              <a:buFont typeface="Arial" panose="020B0604020202020204" pitchFamily="34" charset="0"/>
              <a:buChar char="•"/>
            </a:pPr>
            <a:r>
              <a:rPr lang="zh-CN" altLang="en-US" dirty="0">
                <a:ea typeface="+mn-ea"/>
                <a:cs typeface="+mn-ea"/>
              </a:rPr>
              <a:t>内容：贸易流量、贸易广度、社会福利</a:t>
            </a:r>
            <a:endParaRPr lang="en-US" altLang="zh-CN" dirty="0">
              <a:ea typeface="+mn-ea"/>
              <a:cs typeface="+mn-ea"/>
            </a:endParaRPr>
          </a:p>
        </p:txBody>
      </p:sp>
    </p:spTree>
    <p:extLst>
      <p:ext uri="{BB962C8B-B14F-4D97-AF65-F5344CB8AC3E}">
        <p14:creationId xmlns:p14="http://schemas.microsoft.com/office/powerpoint/2010/main" val="385725368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Id&quot;:null,&quot;Name&quot;:&quot;正常&quot;,&quot;HeaderHeight&quot;:15.0,&quot;FooterHeight&quot;:9.0,&quot;SideMargin&quot;:5.5,&quot;TopMargin&quot;:0.0,&quot;BottomMargin&quot;:0.0,&quot;IntervalMargin&quot;:1.5,&quot;SettingType&quot;:&quot;System&quot;}"/>
</p:tagLst>
</file>

<file path=ppt/theme/theme1.xml><?xml version="1.0" encoding="utf-8"?>
<a:theme xmlns:a="http://schemas.openxmlformats.org/drawingml/2006/main" name="Office 主题​​">
  <a:themeElements>
    <a:clrScheme name="SEU">
      <a:dk1>
        <a:sysClr val="windowText" lastClr="000000"/>
      </a:dk1>
      <a:lt1>
        <a:sysClr val="window" lastClr="FFFFFF"/>
      </a:lt1>
      <a:dk2>
        <a:srgbClr val="44546A"/>
      </a:dk2>
      <a:lt2>
        <a:srgbClr val="E3E1DD"/>
      </a:lt2>
      <a:accent1>
        <a:srgbClr val="445437"/>
      </a:accent1>
      <a:accent2>
        <a:srgbClr val="FFCC00"/>
      </a:accent2>
      <a:accent3>
        <a:srgbClr val="2872A1"/>
      </a:accent3>
      <a:accent4>
        <a:srgbClr val="FCB322"/>
      </a:accent4>
      <a:accent5>
        <a:srgbClr val="EA6C00"/>
      </a:accent5>
      <a:accent6>
        <a:srgbClr val="70AD47"/>
      </a:accent6>
      <a:hlink>
        <a:srgbClr val="0563C1"/>
      </a:hlink>
      <a:folHlink>
        <a:srgbClr val="954F72"/>
      </a:folHlink>
    </a:clrScheme>
    <a:fontScheme name="htvr4vcz">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w="12700">
          <a:noFill/>
        </a:ln>
      </a:spPr>
      <a:bodyPr rtlCol="0" anchor="ctr"/>
      <a:lstStyle>
        <a:defPPr algn="ctr">
          <a:defRPr/>
        </a:defPPr>
      </a:lstStyle>
      <a:style>
        <a:lnRef idx="1">
          <a:schemeClr val="accent1"/>
        </a:lnRef>
        <a:fillRef idx="0">
          <a:schemeClr val="accent1"/>
        </a:fillRef>
        <a:effectRef idx="0">
          <a:schemeClr val="accent1"/>
        </a:effectRef>
        <a:fontRef idx="minor">
          <a:schemeClr val="tx1"/>
        </a:fontRef>
      </a:style>
    </a:spDef>
    <a:lnDef>
      <a:spPr>
        <a:ln w="12700">
          <a:solidFill>
            <a:schemeClr val="bg1"/>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4803</TotalTime>
  <Words>3267</Words>
  <Application>Microsoft Office PowerPoint</Application>
  <PresentationFormat>宽屏</PresentationFormat>
  <Paragraphs>365</Paragraphs>
  <Slides>42</Slides>
  <Notes>39</Notes>
  <HiddenSlides>0</HiddenSlides>
  <MMClips>0</MMClips>
  <ScaleCrop>false</ScaleCrop>
  <HeadingPairs>
    <vt:vector size="6" baseType="variant">
      <vt:variant>
        <vt:lpstr>已用的字体</vt:lpstr>
      </vt:variant>
      <vt:variant>
        <vt:i4>11</vt:i4>
      </vt:variant>
      <vt:variant>
        <vt:lpstr>主题</vt:lpstr>
      </vt:variant>
      <vt:variant>
        <vt:i4>3</vt:i4>
      </vt:variant>
      <vt:variant>
        <vt:lpstr>幻灯片标题</vt:lpstr>
      </vt:variant>
      <vt:variant>
        <vt:i4>42</vt:i4>
      </vt:variant>
    </vt:vector>
  </HeadingPairs>
  <TitlesOfParts>
    <vt:vector size="56" baseType="lpstr">
      <vt:lpstr>等线</vt:lpstr>
      <vt:lpstr>宋体</vt:lpstr>
      <vt:lpstr>Microsoft YaHei</vt:lpstr>
      <vt:lpstr>Microsoft YaHei</vt:lpstr>
      <vt:lpstr>Arial</vt:lpstr>
      <vt:lpstr>Calibri</vt:lpstr>
      <vt:lpstr>Cambria Math</vt:lpstr>
      <vt:lpstr>Century Gothic</vt:lpstr>
      <vt:lpstr>Segoe UI</vt:lpstr>
      <vt:lpstr>Segoe UI Light</vt:lpstr>
      <vt:lpstr>Times New Roman</vt:lpstr>
      <vt:lpstr>Office 主题​​</vt:lpstr>
      <vt:lpstr>2_OfficePLUS</vt:lpstr>
      <vt:lpstr>1_OfficePLUS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#我给母校送模板#</dc:title>
  <dc:creator>李林昊</dc:creator>
  <cp:keywords>51PPT模板网</cp:keywords>
  <cp:lastModifiedBy>Z GD</cp:lastModifiedBy>
  <cp:revision>166</cp:revision>
  <dcterms:created xsi:type="dcterms:W3CDTF">2019-03-11T14:11:26Z</dcterms:created>
  <dcterms:modified xsi:type="dcterms:W3CDTF">2021-04-17T05:43:02Z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v-yunxl@microsoft.com</vt:lpwstr>
  </property>
  <property fmtid="{D5CDD505-2E9C-101B-9397-08002B2CF9AE}" pid="5" name="MSIP_Label_f42aa342-8706-4288-bd11-ebb85995028c_SetDate">
    <vt:lpwstr>2019-04-12T02:41:52.0160681Z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69373f4c-3b11-4ae9-a932-ee563e5098c6</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